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4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3" r:id="rId15"/>
    <p:sldId id="270" r:id="rId16"/>
    <p:sldId id="271" r:id="rId17"/>
    <p:sldId id="272" r:id="rId18"/>
    <p:sldId id="275" r:id="rId19"/>
    <p:sldId id="274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83" autoAdjust="0"/>
    <p:restoredTop sz="94660"/>
  </p:normalViewPr>
  <p:slideViewPr>
    <p:cSldViewPr>
      <p:cViewPr varScale="1">
        <p:scale>
          <a:sx n="112" d="100"/>
          <a:sy n="112" d="100"/>
        </p:scale>
        <p:origin x="-145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title>
      <c:tx>
        <c:rich>
          <a:bodyPr/>
          <a:lstStyle/>
          <a:p>
            <a:pPr>
              <a:defRPr/>
            </a:pPr>
            <a:r>
              <a:rPr lang="ru-RU" sz="2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Права- это…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Права- это…</c:v>
                </c:pt>
              </c:strCache>
            </c:strRef>
          </c:tx>
          <c:explosion val="25"/>
          <c:dPt>
            <c:idx val="2"/>
            <c:explosion val="23"/>
          </c:dPt>
          <c:dLbls>
            <c:showPercent val="1"/>
            <c:showLeaderLines val="1"/>
          </c:dLbls>
          <c:cat>
            <c:strRef>
              <c:f>Лист1!$A$2:$A$7</c:f>
              <c:strCache>
                <c:ptCount val="6"/>
                <c:pt idx="0">
                  <c:v>Звщита животных законодательным актом</c:v>
                </c:pt>
                <c:pt idx="1">
                  <c:v> права, которые имеют животных на ровне с людьми</c:v>
                </c:pt>
                <c:pt idx="2">
                  <c:v>защищита животных от жестого обращения</c:v>
                </c:pt>
                <c:pt idx="3">
                  <c:v>права, которые запрещают издеваться на животными</c:v>
                </c:pt>
                <c:pt idx="4">
                  <c:v>Не знаю</c:v>
                </c:pt>
                <c:pt idx="5">
                  <c:v>Нет прав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9</c:v>
                </c:pt>
                <c:pt idx="1">
                  <c:v>11</c:v>
                </c:pt>
                <c:pt idx="2">
                  <c:v>3</c:v>
                </c:pt>
                <c:pt idx="3">
                  <c:v>1</c:v>
                </c:pt>
                <c:pt idx="4">
                  <c:v>6</c:v>
                </c:pt>
                <c:pt idx="5">
                  <c:v>3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Какие права должны иметь животные?</a:t>
            </a:r>
          </a:p>
        </c:rich>
      </c:tx>
      <c:layout>
        <c:manualLayout>
          <c:xMode val="edge"/>
          <c:yMode val="edge"/>
          <c:x val="9.9045166229221368E-2"/>
          <c:y val="7.9629629629629634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Какие права должны иметь животные?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Лист1!$A$2:$A$7</c:f>
              <c:strCache>
                <c:ptCount val="6"/>
                <c:pt idx="0">
                  <c:v>Гуманное обращение</c:v>
                </c:pt>
                <c:pt idx="1">
                  <c:v>Нормальные условия для жизни</c:v>
                </c:pt>
                <c:pt idx="2">
                  <c:v>На жизнь и существование</c:v>
                </c:pt>
                <c:pt idx="3">
                  <c:v>Защита прав</c:v>
                </c:pt>
                <c:pt idx="4">
                  <c:v>На жильё</c:v>
                </c:pt>
                <c:pt idx="5">
                  <c:v>На хозяина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14</c:v>
                </c:pt>
                <c:pt idx="1">
                  <c:v>9</c:v>
                </c:pt>
                <c:pt idx="2">
                  <c:v>21</c:v>
                </c:pt>
                <c:pt idx="3">
                  <c:v>8</c:v>
                </c:pt>
                <c:pt idx="4">
                  <c:v>6</c:v>
                </c:pt>
                <c:pt idx="5">
                  <c:v>6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title>
      <c:tx>
        <c:rich>
          <a:bodyPr/>
          <a:lstStyle/>
          <a:p>
            <a:pPr>
              <a:defRPr/>
            </a:pPr>
            <a:r>
              <a:rPr lang="ru-RU"/>
              <a:t>Какие законы о правах существуют в нашей стране?</a:t>
            </a:r>
          </a:p>
        </c:rich>
      </c:tx>
      <c:layout>
        <c:manualLayout>
          <c:xMode val="edge"/>
          <c:yMode val="edge"/>
          <c:x val="0.12238188976377953"/>
          <c:y val="8.888888888888892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Какие законы о правах существуют в нашей стране?</c:v>
                </c:pt>
              </c:strCache>
            </c:strRef>
          </c:tx>
          <c:explosion val="25"/>
          <c:dPt>
            <c:idx val="1"/>
            <c:explosion val="0"/>
          </c:dPt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Не знаю</c:v>
                </c:pt>
                <c:pt idx="1">
                  <c:v>защита редких животных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26</c:v>
                </c:pt>
                <c:pt idx="1">
                  <c:v>7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DB990-33E8-4B39-AF4F-9CF2F964981B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0B06E4-6990-4B4D-8C77-39146A40A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AE01FCC-C4FC-4010-BEA7-377C515AA166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DA7C4F2-B92D-4B44-9926-D71F37701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01FCC-C4FC-4010-BEA7-377C515AA166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7C4F2-B92D-4B44-9926-D71F37701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01FCC-C4FC-4010-BEA7-377C515AA166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7C4F2-B92D-4B44-9926-D71F37701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01FCC-C4FC-4010-BEA7-377C515AA166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7C4F2-B92D-4B44-9926-D71F37701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01FCC-C4FC-4010-BEA7-377C515AA166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7C4F2-B92D-4B44-9926-D71F37701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01FCC-C4FC-4010-BEA7-377C515AA166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7C4F2-B92D-4B44-9926-D71F37701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AE01FCC-C4FC-4010-BEA7-377C515AA166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A7C4F2-B92D-4B44-9926-D71F377011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AE01FCC-C4FC-4010-BEA7-377C515AA166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DA7C4F2-B92D-4B44-9926-D71F37701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01FCC-C4FC-4010-BEA7-377C515AA166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7C4F2-B92D-4B44-9926-D71F37701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01FCC-C4FC-4010-BEA7-377C515AA166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7C4F2-B92D-4B44-9926-D71F37701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01FCC-C4FC-4010-BEA7-377C515AA166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7C4F2-B92D-4B44-9926-D71F37701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AE01FCC-C4FC-4010-BEA7-377C515AA166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DA7C4F2-B92D-4B44-9926-D71F37701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052736"/>
            <a:ext cx="6840760" cy="158343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Constantia" pitchFamily="18" charset="0"/>
              </a:rPr>
              <a:t>Проблема</a:t>
            </a:r>
            <a:br>
              <a:rPr lang="ru-RU" sz="4800" b="1" dirty="0" smtClean="0">
                <a:solidFill>
                  <a:srgbClr val="FF0000"/>
                </a:solidFill>
                <a:latin typeface="Constantia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Constantia" pitchFamily="18" charset="0"/>
              </a:rPr>
              <a:t>Прав животных в РФ</a:t>
            </a:r>
            <a:endParaRPr lang="ru-RU" sz="48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56176" y="4365104"/>
            <a:ext cx="2987824" cy="1772816"/>
          </a:xfrm>
        </p:spPr>
        <p:txBody>
          <a:bodyPr>
            <a:normAutofit fontScale="40000" lnSpcReduction="20000"/>
          </a:bodyPr>
          <a:lstStyle/>
          <a:p>
            <a:r>
              <a:rPr lang="ru-RU" b="1" dirty="0" smtClean="0"/>
              <a:t> </a:t>
            </a:r>
            <a:r>
              <a:rPr lang="ru-RU" sz="4000" b="1" dirty="0" smtClean="0"/>
              <a:t>Выполнили: ученицы  10 «Г» класса</a:t>
            </a:r>
            <a:endParaRPr lang="ru-RU" sz="4000" dirty="0" smtClean="0"/>
          </a:p>
          <a:p>
            <a:r>
              <a:rPr lang="ru-RU" sz="4000" b="1" dirty="0" smtClean="0"/>
              <a:t>Беспалова Кристина</a:t>
            </a:r>
            <a:endParaRPr lang="ru-RU" sz="4000" dirty="0" smtClean="0"/>
          </a:p>
          <a:p>
            <a:r>
              <a:rPr lang="ru-RU" sz="4000" b="1" dirty="0" smtClean="0"/>
              <a:t>Нестерова Анна</a:t>
            </a:r>
            <a:endParaRPr lang="ru-RU" sz="4000" dirty="0" smtClean="0"/>
          </a:p>
          <a:p>
            <a:r>
              <a:rPr lang="ru-RU" sz="4000" b="1" dirty="0" smtClean="0"/>
              <a:t>Научный руководитель: Шишкин Л.А  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315082" y="116632"/>
            <a:ext cx="8460971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73050" indent="-273050" algn="ctr">
              <a:lnSpc>
                <a:spcPct val="90000"/>
              </a:lnSpc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Государственное автономное общеобразовательное учреждение </a:t>
            </a:r>
          </a:p>
          <a:p>
            <a:pPr marL="273050" indent="-273050" algn="ctr">
              <a:lnSpc>
                <a:spcPct val="90000"/>
              </a:lnSpc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Чукотского автономного округа «Чукотский окружной профильный лицей»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67744" y="6267069"/>
            <a:ext cx="4572000" cy="5909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3050" indent="-273050" algn="ctr">
              <a:lnSpc>
                <a:spcPct val="90000"/>
              </a:lnSpc>
              <a:defRPr/>
            </a:pPr>
            <a:r>
              <a:rPr lang="ru-RU" dirty="0" smtClean="0"/>
              <a:t>г. Анадырь</a:t>
            </a:r>
          </a:p>
          <a:p>
            <a:pPr marL="273050" indent="-273050" algn="ctr">
              <a:lnSpc>
                <a:spcPct val="90000"/>
              </a:lnSpc>
              <a:defRPr/>
            </a:pPr>
            <a:r>
              <a:rPr lang="ru-RU" dirty="0" smtClean="0"/>
              <a:t>2014</a:t>
            </a:r>
          </a:p>
        </p:txBody>
      </p:sp>
    </p:spTree>
    <p:extLst>
      <p:ext uri="{BB962C8B-B14F-4D97-AF65-F5344CB8AC3E}">
        <p14:creationId xmlns="" xmlns:p14="http://schemas.microsoft.com/office/powerpoint/2010/main" val="427025710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Картинки\hochu-zak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8036" y="692696"/>
            <a:ext cx="3351437" cy="2520280"/>
          </a:xfrm>
          <a:prstGeom prst="rect">
            <a:avLst/>
          </a:prstGeom>
          <a:noFill/>
        </p:spPr>
      </p:pic>
      <p:pic>
        <p:nvPicPr>
          <p:cNvPr id="1030" name="Picture 6" descr="F:\-5-6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49081"/>
            <a:ext cx="3608124" cy="2708920"/>
          </a:xfrm>
          <a:prstGeom prst="rect">
            <a:avLst/>
          </a:prstGeom>
          <a:noFill/>
        </p:spPr>
      </p:pic>
      <p:pic>
        <p:nvPicPr>
          <p:cNvPr id="1031" name="Picture 7" descr="F:\a_6d0dc4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878528"/>
            <a:ext cx="3275856" cy="297947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3068960"/>
            <a:ext cx="94339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Закон, но где же он?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Picture 7" descr="F:\imag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260648"/>
            <a:ext cx="2886611" cy="2952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:\885106.jpg"/>
          <p:cNvPicPr>
            <a:picLocks noChangeAspect="1" noChangeArrowheads="1"/>
          </p:cNvPicPr>
          <p:nvPr/>
        </p:nvPicPr>
        <p:blipFill>
          <a:blip r:embed="rId2" cstate="print"/>
          <a:srcRect b="13921"/>
          <a:stretch>
            <a:fillRect/>
          </a:stretch>
        </p:blipFill>
        <p:spPr bwMode="auto">
          <a:xfrm>
            <a:off x="3563888" y="3356992"/>
            <a:ext cx="5580112" cy="3501008"/>
          </a:xfrm>
          <a:prstGeom prst="rect">
            <a:avLst/>
          </a:prstGeom>
          <a:noFill/>
        </p:spPr>
      </p:pic>
      <p:pic>
        <p:nvPicPr>
          <p:cNvPr id="2054" name="Picture 6" descr="F:\5161c1f091514231b5790385f8219992.jpg"/>
          <p:cNvPicPr>
            <a:picLocks noChangeAspect="1" noChangeArrowheads="1"/>
          </p:cNvPicPr>
          <p:nvPr/>
        </p:nvPicPr>
        <p:blipFill>
          <a:blip r:embed="rId3" cstate="print"/>
          <a:srcRect t="257" r="8339"/>
          <a:stretch>
            <a:fillRect/>
          </a:stretch>
        </p:blipFill>
        <p:spPr bwMode="auto">
          <a:xfrm>
            <a:off x="5587778" y="0"/>
            <a:ext cx="3556222" cy="3356992"/>
          </a:xfrm>
          <a:prstGeom prst="rect">
            <a:avLst/>
          </a:prstGeom>
          <a:noFill/>
        </p:spPr>
      </p:pic>
      <p:pic>
        <p:nvPicPr>
          <p:cNvPr id="2050" name="Picture 2" descr="F:\4DB6418DAEF629EEEF54F317B3B54ECF24808798EF741CFD978739AFD3F9642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0"/>
            <a:ext cx="5583941" cy="3356992"/>
          </a:xfrm>
          <a:prstGeom prst="rect">
            <a:avLst/>
          </a:prstGeom>
          <a:noFill/>
        </p:spPr>
      </p:pic>
      <p:pic>
        <p:nvPicPr>
          <p:cNvPr id="2056" name="Picture 8" descr="F:\novosti-v-fotografiyah-11-2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84985"/>
            <a:ext cx="4069965" cy="357301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-41597" y="2967335"/>
            <a:ext cx="92272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Факты жестокого обращения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92696"/>
            <a:ext cx="8313121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Внимание!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Мнительным и не переносящим кровь людям, дальше желательно отвернуться!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F:\7b4d2750ae44fcb14a15ac704d03c92d.JPG"/>
          <p:cNvPicPr>
            <a:picLocks noChangeAspect="1" noChangeArrowheads="1"/>
          </p:cNvPicPr>
          <p:nvPr/>
        </p:nvPicPr>
        <p:blipFill>
          <a:blip r:embed="rId2" cstate="print"/>
          <a:srcRect t="3800"/>
          <a:stretch>
            <a:fillRect/>
          </a:stretch>
        </p:blipFill>
        <p:spPr bwMode="auto">
          <a:xfrm>
            <a:off x="0" y="116632"/>
            <a:ext cx="4860032" cy="3619614"/>
          </a:xfrm>
          <a:prstGeom prst="rect">
            <a:avLst/>
          </a:prstGeom>
          <a:noFill/>
        </p:spPr>
      </p:pic>
      <p:pic>
        <p:nvPicPr>
          <p:cNvPr id="3080" name="Picture 8" descr="F:\8a0aa97a988d47dd4a658db8a302995e.JPG"/>
          <p:cNvPicPr>
            <a:picLocks noChangeAspect="1" noChangeArrowheads="1"/>
          </p:cNvPicPr>
          <p:nvPr/>
        </p:nvPicPr>
        <p:blipFill>
          <a:blip r:embed="rId3" cstate="print"/>
          <a:srcRect t="4924"/>
          <a:stretch>
            <a:fillRect/>
          </a:stretch>
        </p:blipFill>
        <p:spPr bwMode="auto">
          <a:xfrm>
            <a:off x="4739378" y="3717032"/>
            <a:ext cx="4404622" cy="3140968"/>
          </a:xfrm>
          <a:prstGeom prst="rect">
            <a:avLst/>
          </a:prstGeom>
          <a:noFill/>
        </p:spPr>
      </p:pic>
      <p:pic>
        <p:nvPicPr>
          <p:cNvPr id="3083" name="Picture 11" descr="F:\09_1181241014321_sit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52850"/>
            <a:ext cx="4972050" cy="3105150"/>
          </a:xfrm>
          <a:prstGeom prst="rect">
            <a:avLst/>
          </a:prstGeom>
          <a:noFill/>
        </p:spPr>
      </p:pic>
      <p:pic>
        <p:nvPicPr>
          <p:cNvPr id="3085" name="Picture 13" descr="F:\Animal-Cruelty-Abused-Animal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5079" y="0"/>
            <a:ext cx="4268921" cy="3717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YOfEUDE6DY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0"/>
            <a:ext cx="4211959" cy="3717032"/>
          </a:xfrm>
          <a:prstGeom prst="rect">
            <a:avLst/>
          </a:prstGeom>
          <a:noFill/>
        </p:spPr>
      </p:pic>
      <p:pic>
        <p:nvPicPr>
          <p:cNvPr id="4099" name="Picture 3" descr="F:\privezli-zamotannuyu-v-klejkuyu-lentu-koshk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932040" cy="3698138"/>
          </a:xfrm>
          <a:prstGeom prst="rect">
            <a:avLst/>
          </a:prstGeom>
          <a:noFill/>
        </p:spPr>
      </p:pic>
      <p:pic>
        <p:nvPicPr>
          <p:cNvPr id="4100" name="Picture 4" descr="F:\6385085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45024"/>
            <a:ext cx="4287842" cy="3212976"/>
          </a:xfrm>
          <a:prstGeom prst="rect">
            <a:avLst/>
          </a:prstGeom>
          <a:noFill/>
        </p:spPr>
      </p:pic>
      <p:pic>
        <p:nvPicPr>
          <p:cNvPr id="4101" name="Picture 5" descr="F:\6IfFaC2ULp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3559086"/>
            <a:ext cx="4932040" cy="32989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138598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0"/>
            <a:ext cx="4860032" cy="3642982"/>
          </a:xfrm>
          <a:prstGeom prst="rect">
            <a:avLst/>
          </a:prstGeom>
          <a:noFill/>
        </p:spPr>
      </p:pic>
      <p:pic>
        <p:nvPicPr>
          <p:cNvPr id="5123" name="Picture 3" descr="F:\aa7249e3d982a7ed24d0e68500c073a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4283968" cy="6863439"/>
          </a:xfrm>
          <a:prstGeom prst="rect">
            <a:avLst/>
          </a:prstGeom>
          <a:noFill/>
        </p:spPr>
      </p:pic>
      <p:pic>
        <p:nvPicPr>
          <p:cNvPr id="5125" name="Picture 5" descr="C:\Documents and Settings\Администратор\Рабочий стол\Картинки\Но есть и ,герои,коим за счастье это сделать с собакой,котом и прочими животными. Писали же в лозунгах смерть фашизму.Это и их касается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3217067"/>
            <a:ext cx="4860032" cy="36409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F:\iUzwWkf7Ro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3573016"/>
            <a:ext cx="6616230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так хочу, не умирая, умереть! 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Устал я на манежном ринге драться. 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Избитый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дрессировщиком, </a:t>
            </a:r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Живу и думаю: 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«….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с ним мне рассчитаться?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»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17-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548680"/>
            <a:ext cx="1905000" cy="1473200"/>
          </a:xfrm>
          <a:prstGeom prst="rect">
            <a:avLst/>
          </a:prstGeom>
          <a:noFill/>
        </p:spPr>
      </p:pic>
      <p:pic>
        <p:nvPicPr>
          <p:cNvPr id="6147" name="Picture 3" descr="F:\17-8-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8680"/>
            <a:ext cx="1905000" cy="1270000"/>
          </a:xfrm>
          <a:prstGeom prst="rect">
            <a:avLst/>
          </a:prstGeom>
          <a:noFill/>
        </p:spPr>
      </p:pic>
      <p:pic>
        <p:nvPicPr>
          <p:cNvPr id="6148" name="Picture 4" descr="F:\06-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3789039"/>
            <a:ext cx="1872208" cy="1372953"/>
          </a:xfrm>
          <a:prstGeom prst="rect">
            <a:avLst/>
          </a:prstGeom>
          <a:noFill/>
        </p:spPr>
      </p:pic>
      <p:pic>
        <p:nvPicPr>
          <p:cNvPr id="6149" name="Picture 5" descr="F:\17-7-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2204864"/>
            <a:ext cx="1905000" cy="1524000"/>
          </a:xfrm>
          <a:prstGeom prst="rect">
            <a:avLst/>
          </a:prstGeom>
          <a:noFill/>
        </p:spPr>
      </p:pic>
      <p:pic>
        <p:nvPicPr>
          <p:cNvPr id="6150" name="Picture 6" descr="F:\17-6-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844824"/>
            <a:ext cx="1905000" cy="1066800"/>
          </a:xfrm>
          <a:prstGeom prst="rect">
            <a:avLst/>
          </a:prstGeom>
          <a:noFill/>
        </p:spPr>
      </p:pic>
      <p:pic>
        <p:nvPicPr>
          <p:cNvPr id="6151" name="Picture 7" descr="F:\17-1-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653136"/>
            <a:ext cx="1905000" cy="1816100"/>
          </a:xfrm>
          <a:prstGeom prst="rect">
            <a:avLst/>
          </a:prstGeom>
          <a:noFill/>
        </p:spPr>
      </p:pic>
      <p:pic>
        <p:nvPicPr>
          <p:cNvPr id="6152" name="Picture 8" descr="F:\987f2754a707913f1307f3702a76596c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996952"/>
            <a:ext cx="1828800" cy="1524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103440" y="1916832"/>
            <a:ext cx="504056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кулисами цирка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53" name="Picture 9" descr="F:\17-2-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67944" y="620688"/>
            <a:ext cx="1107654" cy="1644352"/>
          </a:xfrm>
          <a:prstGeom prst="rect">
            <a:avLst/>
          </a:prstGeom>
          <a:noFill/>
        </p:spPr>
      </p:pic>
      <p:pic>
        <p:nvPicPr>
          <p:cNvPr id="6154" name="Picture 10" descr="F:\circus_kills_animals-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39952" y="5085184"/>
            <a:ext cx="2651400" cy="148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7772400" cy="1052736"/>
          </a:xfrm>
        </p:spPr>
        <p:txBody>
          <a:bodyPr/>
          <a:lstStyle/>
          <a:p>
            <a:r>
              <a:rPr lang="ru-RU" sz="48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Цель работы:</a:t>
            </a:r>
            <a:endParaRPr lang="ru-RU" sz="480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772816"/>
            <a:ext cx="9144000" cy="446449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Обратить внимание общественности на проблему прав животных в РФ 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  Определить на сколько осведомлена общественность в отношении прав животных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Рассказать какие права у животных существуют в России. Предпосылки создания Прав животных.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IX6ENeep4_U.jpg"/>
          <p:cNvPicPr>
            <a:picLocks noChangeAspect="1" noChangeArrowheads="1"/>
          </p:cNvPicPr>
          <p:nvPr/>
        </p:nvPicPr>
        <p:blipFill>
          <a:blip r:embed="rId2" cstate="print"/>
          <a:srcRect b="6584"/>
          <a:stretch>
            <a:fillRect/>
          </a:stretch>
        </p:blipFill>
        <p:spPr bwMode="auto">
          <a:xfrm>
            <a:off x="0" y="0"/>
            <a:ext cx="4716016" cy="4365104"/>
          </a:xfrm>
          <a:prstGeom prst="rect">
            <a:avLst/>
          </a:prstGeom>
          <a:noFill/>
        </p:spPr>
      </p:pic>
      <p:pic>
        <p:nvPicPr>
          <p:cNvPr id="8195" name="Picture 3" descr="F:\M9Zkfn3oKy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7" y="0"/>
            <a:ext cx="4427984" cy="6858000"/>
          </a:xfrm>
          <a:prstGeom prst="rect">
            <a:avLst/>
          </a:prstGeom>
          <a:noFill/>
        </p:spPr>
      </p:pic>
      <p:pic>
        <p:nvPicPr>
          <p:cNvPr id="8196" name="Picture 4" descr="F:\60951388_12326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21088"/>
            <a:ext cx="4716016" cy="2636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Y0oXSZKXt8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548680"/>
            <a:ext cx="5305425" cy="575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276872"/>
            <a:ext cx="903649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Спасибо за внимание!</a:t>
            </a:r>
          </a:p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Будьте добрее к животным!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772400" cy="1362075"/>
          </a:xfrm>
        </p:spPr>
        <p:txBody>
          <a:bodyPr/>
          <a:lstStyle/>
          <a:p>
            <a:r>
              <a:rPr lang="ru-RU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Задачи работы:</a:t>
            </a:r>
            <a:endParaRPr lang="ru-RU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340768"/>
            <a:ext cx="9036496" cy="496855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500" b="1" dirty="0" smtClean="0"/>
              <a:t>Доказать, что в РФ должным образом не защищены права животных</a:t>
            </a:r>
          </a:p>
          <a:p>
            <a:pPr>
              <a:buFont typeface="Wingdings" pitchFamily="2" charset="2"/>
              <a:buChar char="Ø"/>
            </a:pPr>
            <a:r>
              <a:rPr lang="ru-RU" sz="2500" b="1" dirty="0" smtClean="0"/>
              <a:t>Наглядно показать факты жестокого обращения с животными</a:t>
            </a:r>
          </a:p>
          <a:p>
            <a:pPr>
              <a:buFont typeface="Wingdings" pitchFamily="2" charset="2"/>
              <a:buChar char="Ø"/>
            </a:pPr>
            <a:r>
              <a:rPr lang="ru-RU" sz="2500" b="1" dirty="0" smtClean="0"/>
              <a:t>Провести социологический опрос общественности. Участники опроса: пользователи сети интернет, учащиеся ГАОУ ЧАО «Чукотского Окружного Профильного Лицея», прохожие на улице.</a:t>
            </a:r>
          </a:p>
          <a:p>
            <a:pPr>
              <a:buFont typeface="Wingdings" pitchFamily="2" charset="2"/>
              <a:buChar char="Ø"/>
            </a:pPr>
            <a:r>
              <a:rPr lang="ru-RU" sz="2500" b="1" dirty="0" smtClean="0"/>
              <a:t>Предложить свой вариант решения проблемы прав животных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836712"/>
            <a:ext cx="7772400" cy="532859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Убийцы... зачастую начинали с того, что в детстве мучили и убивали животных». </a:t>
            </a:r>
          </a:p>
          <a:p>
            <a:pPr algn="r"/>
            <a:r>
              <a:rPr lang="ru-RU" sz="48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Роберт </a:t>
            </a:r>
            <a:r>
              <a:rPr lang="ru-RU" sz="4800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Ресслер</a:t>
            </a:r>
            <a:endParaRPr lang="ru-RU" sz="48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5000"/>
            <a:lum/>
          </a:blip>
          <a:srcRect/>
          <a:stretch>
            <a:fillRect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76672"/>
            <a:ext cx="9144000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</a:t>
            </a: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Человечность определяется не по тому, как мы общаемся с людьми, а по тому, как ведем себя с животными</a:t>
            </a:r>
            <a:r>
              <a:rPr lang="ru-RU" sz="54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.»</a:t>
            </a:r>
          </a:p>
          <a:p>
            <a:pPr algn="r"/>
            <a:r>
              <a:rPr lang="ru-RU" sz="5400" b="1" i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Чак</a:t>
            </a:r>
            <a:r>
              <a:rPr lang="ru-RU" sz="54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5400" b="1" i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Паланик</a:t>
            </a:r>
            <a:endParaRPr lang="ru-RU" sz="54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endParaRPr lang="ru-RU" sz="5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Documents and Settings\Администратор\Рабочий стол\Картинки\5aC2zonjsT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89413"/>
            <a:ext cx="4139952" cy="286858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15616" y="620688"/>
            <a:ext cx="6912768" cy="3195578"/>
          </a:xfrm>
          <a:prstGeom prst="ribbon2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Они тоже живые существа!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Мы обязаны о них заботиться! 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8" name="Picture 2" descr="C:\Documents and Settings\Администратор\Рабочий стол\Картинки\images (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476500" cy="1847850"/>
          </a:xfrm>
          <a:prstGeom prst="rect">
            <a:avLst/>
          </a:prstGeom>
          <a:noFill/>
        </p:spPr>
      </p:pic>
      <p:pic>
        <p:nvPicPr>
          <p:cNvPr id="4101" name="Picture 5" descr="C:\Documents and Settings\Администратор\Рабочий стол\Картинки\a0c371bb561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4988" y="3858741"/>
            <a:ext cx="3999012" cy="299925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347864" y="3789040"/>
            <a:ext cx="2160240" cy="1264980"/>
          </a:xfrm>
          <a:prstGeom prst="cloudCallou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За что убили меня и моих детей?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551712" y="2708920"/>
            <a:ext cx="2592288" cy="1405533"/>
          </a:xfrm>
          <a:prstGeom prst="cloudCallout">
            <a:avLst/>
          </a:prstGeom>
          <a:solidFill>
            <a:srgbClr val="FFC000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А чем же мы провинились?</a:t>
            </a:r>
            <a:endParaRPr lang="ru-RU" dirty="0"/>
          </a:p>
        </p:txBody>
      </p:sp>
      <p:pic>
        <p:nvPicPr>
          <p:cNvPr id="4102" name="Picture 6" descr="C:\Documents and Settings\Администратор\Рабочий стол\Картинки\images (7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77025" y="0"/>
            <a:ext cx="2466975" cy="184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8762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История создания прав животных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E:\дубаль 2\Токуга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340768"/>
            <a:ext cx="4392488" cy="39806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987824" y="5657671"/>
            <a:ext cx="3203848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Токугава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Цунаёси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E:\дубаль 2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437112"/>
            <a:ext cx="2114550" cy="2133600"/>
          </a:xfrm>
          <a:prstGeom prst="rect">
            <a:avLst/>
          </a:prstGeom>
          <a:noFill/>
        </p:spPr>
      </p:pic>
      <p:pic>
        <p:nvPicPr>
          <p:cNvPr id="2051" name="Picture 3" descr="E:\дубаль 2\rspca cambridge mug dogs cop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20688"/>
            <a:ext cx="8243491" cy="3864136"/>
          </a:xfrm>
          <a:prstGeom prst="rect">
            <a:avLst/>
          </a:prstGeom>
          <a:noFill/>
        </p:spPr>
      </p:pic>
      <p:pic>
        <p:nvPicPr>
          <p:cNvPr id="2053" name="Picture 5" descr="E:\дубаль 2\image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4077072"/>
            <a:ext cx="1752601" cy="2600325"/>
          </a:xfrm>
          <a:prstGeom prst="rect">
            <a:avLst/>
          </a:prstGeom>
          <a:noFill/>
        </p:spPr>
      </p:pic>
      <p:pic>
        <p:nvPicPr>
          <p:cNvPr id="2054" name="Picture 6" descr="E:\дубаль 2\about_us_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4293096"/>
            <a:ext cx="19050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946</TotalTime>
  <Words>261</Words>
  <Application>Microsoft Office PowerPoint</Application>
  <PresentationFormat>Экран (4:3)</PresentationFormat>
  <Paragraphs>44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Городская</vt:lpstr>
      <vt:lpstr>Проблема Прав животных в РФ</vt:lpstr>
      <vt:lpstr>Цель работы:</vt:lpstr>
      <vt:lpstr>Задачи работы: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Права животных в РФ</dc:title>
  <dc:creator>1</dc:creator>
  <cp:lastModifiedBy>User</cp:lastModifiedBy>
  <cp:revision>79</cp:revision>
  <dcterms:created xsi:type="dcterms:W3CDTF">2014-12-03T05:53:17Z</dcterms:created>
  <dcterms:modified xsi:type="dcterms:W3CDTF">2014-12-21T12:20:53Z</dcterms:modified>
</cp:coreProperties>
</file>