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58" r:id="rId9"/>
    <p:sldId id="261" r:id="rId10"/>
    <p:sldId id="262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A4C8C-E8FF-4AE5-8A16-61549604696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9309B-49DA-4CB0-895F-C98E6669B3F4}">
      <dgm:prSet phldrT="[Текст]" phldr="1"/>
      <dgm:spPr/>
      <dgm:t>
        <a:bodyPr/>
        <a:lstStyle/>
        <a:p>
          <a:endParaRPr lang="ru-RU" dirty="0"/>
        </a:p>
      </dgm:t>
    </dgm:pt>
    <dgm:pt modelId="{8BD27AED-4756-41F9-B4AE-D4F90E29F12A}" type="parTrans" cxnId="{ABF651C0-A7DB-45B3-8FB9-E322118F5462}">
      <dgm:prSet/>
      <dgm:spPr/>
      <dgm:t>
        <a:bodyPr/>
        <a:lstStyle/>
        <a:p>
          <a:endParaRPr lang="ru-RU"/>
        </a:p>
      </dgm:t>
    </dgm:pt>
    <dgm:pt modelId="{B5B86C7A-586D-4920-B7E4-649E23DD1E5A}" type="sibTrans" cxnId="{ABF651C0-A7DB-45B3-8FB9-E322118F5462}">
      <dgm:prSet/>
      <dgm:spPr/>
      <dgm:t>
        <a:bodyPr/>
        <a:lstStyle/>
        <a:p>
          <a:endParaRPr lang="ru-RU"/>
        </a:p>
      </dgm:t>
    </dgm:pt>
    <dgm:pt modelId="{F9310FEF-6B5A-4314-8743-99F92120E793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Предшествующие теории и учения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B8D65FD8-50E4-42C5-9FDB-C14D51B9861E}" type="parTrans" cxnId="{47085514-CC0C-47A9-A667-5DFB7F10CB0B}">
      <dgm:prSet/>
      <dgm:spPr/>
      <dgm:t>
        <a:bodyPr/>
        <a:lstStyle/>
        <a:p>
          <a:endParaRPr lang="ru-RU"/>
        </a:p>
      </dgm:t>
    </dgm:pt>
    <dgm:pt modelId="{A9CD09A0-3B09-4D82-8848-D1239336F6AA}" type="sibTrans" cxnId="{47085514-CC0C-47A9-A667-5DFB7F10CB0B}">
      <dgm:prSet/>
      <dgm:spPr/>
      <dgm:t>
        <a:bodyPr/>
        <a:lstStyle/>
        <a:p>
          <a:endParaRPr lang="ru-RU"/>
        </a:p>
      </dgm:t>
    </dgm:pt>
    <dgm:pt modelId="{EF15FCE3-EA3C-48D9-B066-0D9EB52F1C1F}">
      <dgm:prSet phldrT="[Текст]" phldr="1"/>
      <dgm:spPr/>
      <dgm:t>
        <a:bodyPr/>
        <a:lstStyle/>
        <a:p>
          <a:endParaRPr lang="ru-RU" dirty="0"/>
        </a:p>
      </dgm:t>
    </dgm:pt>
    <dgm:pt modelId="{2D611265-2E68-40DD-BCC0-AEDAB260F6AF}" type="parTrans" cxnId="{AD2B2801-7D8E-4300-8A8C-D3237EA54D23}">
      <dgm:prSet/>
      <dgm:spPr/>
      <dgm:t>
        <a:bodyPr/>
        <a:lstStyle/>
        <a:p>
          <a:endParaRPr lang="ru-RU"/>
        </a:p>
      </dgm:t>
    </dgm:pt>
    <dgm:pt modelId="{C34EA20E-4406-466F-BC71-8A5DD4C03F39}" type="sibTrans" cxnId="{AD2B2801-7D8E-4300-8A8C-D3237EA54D23}">
      <dgm:prSet/>
      <dgm:spPr/>
      <dgm:t>
        <a:bodyPr/>
        <a:lstStyle/>
        <a:p>
          <a:endParaRPr lang="ru-RU"/>
        </a:p>
      </dgm:t>
    </dgm:pt>
    <dgm:pt modelId="{B3A29E2D-E674-4B3B-BF6F-CD000FFEC1DE}">
      <dgm:prSet phldrT="[Текст]" custT="1"/>
      <dgm:spPr/>
      <dgm:t>
        <a:bodyPr/>
        <a:lstStyle/>
        <a:p>
          <a:r>
            <a:rPr lang="ru-RU" sz="3400" dirty="0" smtClean="0">
              <a:latin typeface="Times New Roman" pitchFamily="18" charset="0"/>
              <a:cs typeface="Times New Roman" pitchFamily="18" charset="0"/>
            </a:rPr>
            <a:t>Их переработка К. </a:t>
          </a:r>
          <a:r>
            <a:rPr lang="ru-RU" sz="3400" dirty="0" err="1" smtClean="0">
              <a:latin typeface="Times New Roman" pitchFamily="18" charset="0"/>
              <a:cs typeface="Times New Roman" pitchFamily="18" charset="0"/>
            </a:rPr>
            <a:t>Мередитом</a:t>
          </a:r>
          <a:r>
            <a:rPr lang="ru-RU" sz="3400" dirty="0" smtClean="0">
              <a:latin typeface="Times New Roman" pitchFamily="18" charset="0"/>
              <a:cs typeface="Times New Roman" pitchFamily="18" charset="0"/>
            </a:rPr>
            <a:t>, Ч. Темплом, </a:t>
          </a:r>
          <a:r>
            <a:rPr lang="ru-RU" sz="3400" dirty="0" err="1" smtClean="0">
              <a:latin typeface="Times New Roman" pitchFamily="18" charset="0"/>
              <a:cs typeface="Times New Roman" pitchFamily="18" charset="0"/>
            </a:rPr>
            <a:t>Джинни</a:t>
          </a:r>
          <a:r>
            <a:rPr lang="ru-RU" sz="3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400" dirty="0" err="1" smtClean="0">
              <a:latin typeface="Times New Roman" pitchFamily="18" charset="0"/>
              <a:cs typeface="Times New Roman" pitchFamily="18" charset="0"/>
            </a:rPr>
            <a:t>Стилл</a:t>
          </a:r>
          <a:endParaRPr lang="ru-RU" sz="3400" dirty="0">
            <a:latin typeface="Times New Roman" pitchFamily="18" charset="0"/>
            <a:cs typeface="Times New Roman" pitchFamily="18" charset="0"/>
          </a:endParaRPr>
        </a:p>
      </dgm:t>
    </dgm:pt>
    <dgm:pt modelId="{7B3020A2-1309-46D3-BDBA-258581C0D37B}" type="parTrans" cxnId="{B5251578-AF64-4153-895A-5FBF1DF0B415}">
      <dgm:prSet/>
      <dgm:spPr/>
      <dgm:t>
        <a:bodyPr/>
        <a:lstStyle/>
        <a:p>
          <a:endParaRPr lang="ru-RU"/>
        </a:p>
      </dgm:t>
    </dgm:pt>
    <dgm:pt modelId="{8B739C5E-647E-454B-8E51-CCA6C03A9B07}" type="sibTrans" cxnId="{B5251578-AF64-4153-895A-5FBF1DF0B415}">
      <dgm:prSet/>
      <dgm:spPr/>
      <dgm:t>
        <a:bodyPr/>
        <a:lstStyle/>
        <a:p>
          <a:endParaRPr lang="ru-RU"/>
        </a:p>
      </dgm:t>
    </dgm:pt>
    <dgm:pt modelId="{04624B76-799F-4EB6-B414-C21C25760051}">
      <dgm:prSet phldrT="[Текст]" phldr="1"/>
      <dgm:spPr/>
      <dgm:t>
        <a:bodyPr/>
        <a:lstStyle/>
        <a:p>
          <a:endParaRPr lang="ru-RU"/>
        </a:p>
      </dgm:t>
    </dgm:pt>
    <dgm:pt modelId="{224D1A99-45A4-4824-BAA5-035BFC119683}" type="parTrans" cxnId="{C728FC13-015E-4A74-9F6D-9F57A0F7FD6C}">
      <dgm:prSet/>
      <dgm:spPr/>
      <dgm:t>
        <a:bodyPr/>
        <a:lstStyle/>
        <a:p>
          <a:endParaRPr lang="ru-RU"/>
        </a:p>
      </dgm:t>
    </dgm:pt>
    <dgm:pt modelId="{D8E75DCF-F6C1-458A-9E76-41BF45843F58}" type="sibTrans" cxnId="{C728FC13-015E-4A74-9F6D-9F57A0F7FD6C}">
      <dgm:prSet/>
      <dgm:spPr/>
      <dgm:t>
        <a:bodyPr/>
        <a:lstStyle/>
        <a:p>
          <a:endParaRPr lang="ru-RU"/>
        </a:p>
      </dgm:t>
    </dgm:pt>
    <dgm:pt modelId="{3C8393B1-A9E2-4EE2-A897-1EBE0F3DB934}">
      <dgm:prSet phldrT="[Текст]" custT="1"/>
      <dgm:spPr/>
      <dgm:t>
        <a:bodyPr/>
        <a:lstStyle/>
        <a:p>
          <a:r>
            <a:rPr lang="ru-RU" sz="6000" dirty="0" smtClean="0">
              <a:latin typeface="Times New Roman" pitchFamily="18" charset="0"/>
              <a:cs typeface="Times New Roman" pitchFamily="18" charset="0"/>
            </a:rPr>
            <a:t>РКМЧП</a:t>
          </a:r>
          <a:endParaRPr lang="ru-RU" sz="6000" dirty="0">
            <a:latin typeface="Times New Roman" pitchFamily="18" charset="0"/>
            <a:cs typeface="Times New Roman" pitchFamily="18" charset="0"/>
          </a:endParaRPr>
        </a:p>
      </dgm:t>
    </dgm:pt>
    <dgm:pt modelId="{FBA61BBA-133F-4AA5-A7AB-33D6CA282E45}" type="parTrans" cxnId="{63FA572D-D562-4DDB-A9BE-D116A39F1646}">
      <dgm:prSet/>
      <dgm:spPr/>
      <dgm:t>
        <a:bodyPr/>
        <a:lstStyle/>
        <a:p>
          <a:endParaRPr lang="ru-RU"/>
        </a:p>
      </dgm:t>
    </dgm:pt>
    <dgm:pt modelId="{FA572BDB-A393-474E-A25F-93FCCB7A0F4E}" type="sibTrans" cxnId="{63FA572D-D562-4DDB-A9BE-D116A39F1646}">
      <dgm:prSet/>
      <dgm:spPr/>
      <dgm:t>
        <a:bodyPr/>
        <a:lstStyle/>
        <a:p>
          <a:endParaRPr lang="ru-RU"/>
        </a:p>
      </dgm:t>
    </dgm:pt>
    <dgm:pt modelId="{ACC48089-A473-4D3A-B5D8-3DC83FA70149}" type="pres">
      <dgm:prSet presAssocID="{C3BA4C8C-E8FF-4AE5-8A16-6154960469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FA4431-B746-4F7A-832D-E9277E131574}" type="pres">
      <dgm:prSet presAssocID="{2CC9309B-49DA-4CB0-895F-C98E6669B3F4}" presName="composite" presStyleCnt="0"/>
      <dgm:spPr/>
    </dgm:pt>
    <dgm:pt modelId="{04712A77-55F2-47D8-A433-BCAED9A25FAF}" type="pres">
      <dgm:prSet presAssocID="{2CC9309B-49DA-4CB0-895F-C98E6669B3F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FDFF5-1C29-446B-BD09-9C31CA349ABB}" type="pres">
      <dgm:prSet presAssocID="{2CC9309B-49DA-4CB0-895F-C98E6669B3F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1F209-3F00-40DA-9CDB-BF3D174C1271}" type="pres">
      <dgm:prSet presAssocID="{B5B86C7A-586D-4920-B7E4-649E23DD1E5A}" presName="sp" presStyleCnt="0"/>
      <dgm:spPr/>
    </dgm:pt>
    <dgm:pt modelId="{A7B7EE6B-AF71-4B7C-B96A-CE6A3A0A741A}" type="pres">
      <dgm:prSet presAssocID="{EF15FCE3-EA3C-48D9-B066-0D9EB52F1C1F}" presName="composite" presStyleCnt="0"/>
      <dgm:spPr/>
    </dgm:pt>
    <dgm:pt modelId="{70879338-E118-48D0-9A80-B474ECC49B10}" type="pres">
      <dgm:prSet presAssocID="{EF15FCE3-EA3C-48D9-B066-0D9EB52F1C1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68039-9B33-4F3F-A4B9-25613F083F94}" type="pres">
      <dgm:prSet presAssocID="{EF15FCE3-EA3C-48D9-B066-0D9EB52F1C1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D8B34-14FE-48EB-8AC2-676756CBC7F3}" type="pres">
      <dgm:prSet presAssocID="{C34EA20E-4406-466F-BC71-8A5DD4C03F39}" presName="sp" presStyleCnt="0"/>
      <dgm:spPr/>
    </dgm:pt>
    <dgm:pt modelId="{F970E52E-CEDA-4D77-B84E-1C7029FA6C5C}" type="pres">
      <dgm:prSet presAssocID="{04624B76-799F-4EB6-B414-C21C25760051}" presName="composite" presStyleCnt="0"/>
      <dgm:spPr/>
    </dgm:pt>
    <dgm:pt modelId="{ADCA3F63-03B9-4313-98BC-00C2355B957F}" type="pres">
      <dgm:prSet presAssocID="{04624B76-799F-4EB6-B414-C21C2576005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165D8-CDD2-482D-BE91-267B7A454E6D}" type="pres">
      <dgm:prSet presAssocID="{04624B76-799F-4EB6-B414-C21C2576005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D5B71C-10EA-48B6-ACB9-5467918F57A7}" type="presOf" srcId="{EF15FCE3-EA3C-48D9-B066-0D9EB52F1C1F}" destId="{70879338-E118-48D0-9A80-B474ECC49B10}" srcOrd="0" destOrd="0" presId="urn:microsoft.com/office/officeart/2005/8/layout/chevron2"/>
    <dgm:cxn modelId="{51D2D574-6A36-43BB-B12C-F13A4868564A}" type="presOf" srcId="{F9310FEF-6B5A-4314-8743-99F92120E793}" destId="{5A7FDFF5-1C29-446B-BD09-9C31CA349ABB}" srcOrd="0" destOrd="0" presId="urn:microsoft.com/office/officeart/2005/8/layout/chevron2"/>
    <dgm:cxn modelId="{AD2B2801-7D8E-4300-8A8C-D3237EA54D23}" srcId="{C3BA4C8C-E8FF-4AE5-8A16-61549604696E}" destId="{EF15FCE3-EA3C-48D9-B066-0D9EB52F1C1F}" srcOrd="1" destOrd="0" parTransId="{2D611265-2E68-40DD-BCC0-AEDAB260F6AF}" sibTransId="{C34EA20E-4406-466F-BC71-8A5DD4C03F39}"/>
    <dgm:cxn modelId="{243ADBE0-619A-44B0-AFE4-6C299E32556B}" type="presOf" srcId="{04624B76-799F-4EB6-B414-C21C25760051}" destId="{ADCA3F63-03B9-4313-98BC-00C2355B957F}" srcOrd="0" destOrd="0" presId="urn:microsoft.com/office/officeart/2005/8/layout/chevron2"/>
    <dgm:cxn modelId="{63FA572D-D562-4DDB-A9BE-D116A39F1646}" srcId="{04624B76-799F-4EB6-B414-C21C25760051}" destId="{3C8393B1-A9E2-4EE2-A897-1EBE0F3DB934}" srcOrd="0" destOrd="0" parTransId="{FBA61BBA-133F-4AA5-A7AB-33D6CA282E45}" sibTransId="{FA572BDB-A393-474E-A25F-93FCCB7A0F4E}"/>
    <dgm:cxn modelId="{47085514-CC0C-47A9-A667-5DFB7F10CB0B}" srcId="{2CC9309B-49DA-4CB0-895F-C98E6669B3F4}" destId="{F9310FEF-6B5A-4314-8743-99F92120E793}" srcOrd="0" destOrd="0" parTransId="{B8D65FD8-50E4-42C5-9FDB-C14D51B9861E}" sibTransId="{A9CD09A0-3B09-4D82-8848-D1239336F6AA}"/>
    <dgm:cxn modelId="{BB00E088-02ED-4A91-8AB9-5AF99C50CD6C}" type="presOf" srcId="{B3A29E2D-E674-4B3B-BF6F-CD000FFEC1DE}" destId="{59568039-9B33-4F3F-A4B9-25613F083F94}" srcOrd="0" destOrd="0" presId="urn:microsoft.com/office/officeart/2005/8/layout/chevron2"/>
    <dgm:cxn modelId="{819EA121-B7FD-4767-B453-1A96699A1F35}" type="presOf" srcId="{3C8393B1-A9E2-4EE2-A897-1EBE0F3DB934}" destId="{D88165D8-CDD2-482D-BE91-267B7A454E6D}" srcOrd="0" destOrd="0" presId="urn:microsoft.com/office/officeart/2005/8/layout/chevron2"/>
    <dgm:cxn modelId="{6B2B3496-5589-4B08-9B69-3297736DCFC3}" type="presOf" srcId="{2CC9309B-49DA-4CB0-895F-C98E6669B3F4}" destId="{04712A77-55F2-47D8-A433-BCAED9A25FAF}" srcOrd="0" destOrd="0" presId="urn:microsoft.com/office/officeart/2005/8/layout/chevron2"/>
    <dgm:cxn modelId="{ABF651C0-A7DB-45B3-8FB9-E322118F5462}" srcId="{C3BA4C8C-E8FF-4AE5-8A16-61549604696E}" destId="{2CC9309B-49DA-4CB0-895F-C98E6669B3F4}" srcOrd="0" destOrd="0" parTransId="{8BD27AED-4756-41F9-B4AE-D4F90E29F12A}" sibTransId="{B5B86C7A-586D-4920-B7E4-649E23DD1E5A}"/>
    <dgm:cxn modelId="{B5251578-AF64-4153-895A-5FBF1DF0B415}" srcId="{EF15FCE3-EA3C-48D9-B066-0D9EB52F1C1F}" destId="{B3A29E2D-E674-4B3B-BF6F-CD000FFEC1DE}" srcOrd="0" destOrd="0" parTransId="{7B3020A2-1309-46D3-BDBA-258581C0D37B}" sibTransId="{8B739C5E-647E-454B-8E51-CCA6C03A9B07}"/>
    <dgm:cxn modelId="{FB50F432-D17B-48B9-AEBF-F52376BA8260}" type="presOf" srcId="{C3BA4C8C-E8FF-4AE5-8A16-61549604696E}" destId="{ACC48089-A473-4D3A-B5D8-3DC83FA70149}" srcOrd="0" destOrd="0" presId="urn:microsoft.com/office/officeart/2005/8/layout/chevron2"/>
    <dgm:cxn modelId="{C728FC13-015E-4A74-9F6D-9F57A0F7FD6C}" srcId="{C3BA4C8C-E8FF-4AE5-8A16-61549604696E}" destId="{04624B76-799F-4EB6-B414-C21C25760051}" srcOrd="2" destOrd="0" parTransId="{224D1A99-45A4-4824-BAA5-035BFC119683}" sibTransId="{D8E75DCF-F6C1-458A-9E76-41BF45843F58}"/>
    <dgm:cxn modelId="{ABD22984-0A71-4B92-9D68-FC794E0803EE}" type="presParOf" srcId="{ACC48089-A473-4D3A-B5D8-3DC83FA70149}" destId="{81FA4431-B746-4F7A-832D-E9277E131574}" srcOrd="0" destOrd="0" presId="urn:microsoft.com/office/officeart/2005/8/layout/chevron2"/>
    <dgm:cxn modelId="{4AFBB499-43D7-449D-AD13-D846A97E2A8F}" type="presParOf" srcId="{81FA4431-B746-4F7A-832D-E9277E131574}" destId="{04712A77-55F2-47D8-A433-BCAED9A25FAF}" srcOrd="0" destOrd="0" presId="urn:microsoft.com/office/officeart/2005/8/layout/chevron2"/>
    <dgm:cxn modelId="{5A81D639-E3A2-49E3-BD7E-EAE1BF64FF9C}" type="presParOf" srcId="{81FA4431-B746-4F7A-832D-E9277E131574}" destId="{5A7FDFF5-1C29-446B-BD09-9C31CA349ABB}" srcOrd="1" destOrd="0" presId="urn:microsoft.com/office/officeart/2005/8/layout/chevron2"/>
    <dgm:cxn modelId="{BF35A553-ED1C-4ED0-8A78-8DF4FEDC619F}" type="presParOf" srcId="{ACC48089-A473-4D3A-B5D8-3DC83FA70149}" destId="{C5B1F209-3F00-40DA-9CDB-BF3D174C1271}" srcOrd="1" destOrd="0" presId="urn:microsoft.com/office/officeart/2005/8/layout/chevron2"/>
    <dgm:cxn modelId="{CC4078E1-3D9F-4B4F-A78F-433D43D37C30}" type="presParOf" srcId="{ACC48089-A473-4D3A-B5D8-3DC83FA70149}" destId="{A7B7EE6B-AF71-4B7C-B96A-CE6A3A0A741A}" srcOrd="2" destOrd="0" presId="urn:microsoft.com/office/officeart/2005/8/layout/chevron2"/>
    <dgm:cxn modelId="{9BC4C3E0-56FA-4B7E-9DF7-B580B91D0C29}" type="presParOf" srcId="{A7B7EE6B-AF71-4B7C-B96A-CE6A3A0A741A}" destId="{70879338-E118-48D0-9A80-B474ECC49B10}" srcOrd="0" destOrd="0" presId="urn:microsoft.com/office/officeart/2005/8/layout/chevron2"/>
    <dgm:cxn modelId="{E469EE41-9D4D-40B7-8C0F-359621480D53}" type="presParOf" srcId="{A7B7EE6B-AF71-4B7C-B96A-CE6A3A0A741A}" destId="{59568039-9B33-4F3F-A4B9-25613F083F94}" srcOrd="1" destOrd="0" presId="urn:microsoft.com/office/officeart/2005/8/layout/chevron2"/>
    <dgm:cxn modelId="{3E53DD3F-5B47-4735-8053-23DAD338A896}" type="presParOf" srcId="{ACC48089-A473-4D3A-B5D8-3DC83FA70149}" destId="{D0CD8B34-14FE-48EB-8AC2-676756CBC7F3}" srcOrd="3" destOrd="0" presId="urn:microsoft.com/office/officeart/2005/8/layout/chevron2"/>
    <dgm:cxn modelId="{22D43168-F806-45BB-8761-66D5A938EA74}" type="presParOf" srcId="{ACC48089-A473-4D3A-B5D8-3DC83FA70149}" destId="{F970E52E-CEDA-4D77-B84E-1C7029FA6C5C}" srcOrd="4" destOrd="0" presId="urn:microsoft.com/office/officeart/2005/8/layout/chevron2"/>
    <dgm:cxn modelId="{38C604CA-91CE-45AF-8830-7BD53970E174}" type="presParOf" srcId="{F970E52E-CEDA-4D77-B84E-1C7029FA6C5C}" destId="{ADCA3F63-03B9-4313-98BC-00C2355B957F}" srcOrd="0" destOrd="0" presId="urn:microsoft.com/office/officeart/2005/8/layout/chevron2"/>
    <dgm:cxn modelId="{7BBE0289-FEF6-4131-9716-B931DA1E042C}" type="presParOf" srcId="{F970E52E-CEDA-4D77-B84E-1C7029FA6C5C}" destId="{D88165D8-CDD2-482D-BE91-267B7A454E6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12A77-55F2-47D8-A433-BCAED9A25FAF}">
      <dsp:nvSpPr>
        <dsp:cNvPr id="0" name=""/>
        <dsp:cNvSpPr/>
      </dsp:nvSpPr>
      <dsp:spPr>
        <a:xfrm rot="5400000">
          <a:off x="-311402" y="315427"/>
          <a:ext cx="2076015" cy="1453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 rot="5400000">
        <a:off x="-311402" y="315427"/>
        <a:ext cx="2076015" cy="1453210"/>
      </dsp:txXfrm>
    </dsp:sp>
    <dsp:sp modelId="{5A7FDFF5-1C29-446B-BD09-9C31CA349ABB}">
      <dsp:nvSpPr>
        <dsp:cNvPr id="0" name=""/>
        <dsp:cNvSpPr/>
      </dsp:nvSpPr>
      <dsp:spPr>
        <a:xfrm rot="5400000">
          <a:off x="4002407" y="-2545171"/>
          <a:ext cx="1349410" cy="6447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Предшествующие теории и учения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02407" y="-2545171"/>
        <a:ext cx="1349410" cy="6447803"/>
      </dsp:txXfrm>
    </dsp:sp>
    <dsp:sp modelId="{70879338-E118-48D0-9A80-B474ECC49B10}">
      <dsp:nvSpPr>
        <dsp:cNvPr id="0" name=""/>
        <dsp:cNvSpPr/>
      </dsp:nvSpPr>
      <dsp:spPr>
        <a:xfrm rot="5400000">
          <a:off x="-311402" y="2201548"/>
          <a:ext cx="2076015" cy="1453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 rot="5400000">
        <a:off x="-311402" y="2201548"/>
        <a:ext cx="2076015" cy="1453210"/>
      </dsp:txXfrm>
    </dsp:sp>
    <dsp:sp modelId="{59568039-9B33-4F3F-A4B9-25613F083F94}">
      <dsp:nvSpPr>
        <dsp:cNvPr id="0" name=""/>
        <dsp:cNvSpPr/>
      </dsp:nvSpPr>
      <dsp:spPr>
        <a:xfrm rot="5400000">
          <a:off x="4002407" y="-659050"/>
          <a:ext cx="1349410" cy="6447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Их переработка К. </a:t>
          </a:r>
          <a:r>
            <a:rPr lang="ru-RU" sz="3400" kern="1200" dirty="0" err="1" smtClean="0">
              <a:latin typeface="Times New Roman" pitchFamily="18" charset="0"/>
              <a:cs typeface="Times New Roman" pitchFamily="18" charset="0"/>
            </a:rPr>
            <a:t>Мередитом</a:t>
          </a: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, Ч. Темплом, </a:t>
          </a:r>
          <a:r>
            <a:rPr lang="ru-RU" sz="3400" kern="1200" dirty="0" err="1" smtClean="0">
              <a:latin typeface="Times New Roman" pitchFamily="18" charset="0"/>
              <a:cs typeface="Times New Roman" pitchFamily="18" charset="0"/>
            </a:rPr>
            <a:t>Джинни</a:t>
          </a: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400" kern="1200" dirty="0" err="1" smtClean="0">
              <a:latin typeface="Times New Roman" pitchFamily="18" charset="0"/>
              <a:cs typeface="Times New Roman" pitchFamily="18" charset="0"/>
            </a:rPr>
            <a:t>Стилл</a:t>
          </a:r>
          <a:endParaRPr lang="ru-RU" sz="3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02407" y="-659050"/>
        <a:ext cx="1349410" cy="6447803"/>
      </dsp:txXfrm>
    </dsp:sp>
    <dsp:sp modelId="{ADCA3F63-03B9-4313-98BC-00C2355B957F}">
      <dsp:nvSpPr>
        <dsp:cNvPr id="0" name=""/>
        <dsp:cNvSpPr/>
      </dsp:nvSpPr>
      <dsp:spPr>
        <a:xfrm rot="5400000">
          <a:off x="-311402" y="4087669"/>
          <a:ext cx="2076015" cy="14532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5400000">
        <a:off x="-311402" y="4087669"/>
        <a:ext cx="2076015" cy="1453210"/>
      </dsp:txXfrm>
    </dsp:sp>
    <dsp:sp modelId="{D88165D8-CDD2-482D-BE91-267B7A454E6D}">
      <dsp:nvSpPr>
        <dsp:cNvPr id="0" name=""/>
        <dsp:cNvSpPr/>
      </dsp:nvSpPr>
      <dsp:spPr>
        <a:xfrm rot="5400000">
          <a:off x="4002407" y="1227070"/>
          <a:ext cx="1349410" cy="6447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>
              <a:latin typeface="Times New Roman" pitchFamily="18" charset="0"/>
              <a:cs typeface="Times New Roman" pitchFamily="18" charset="0"/>
            </a:rPr>
            <a:t>РКМЧП</a:t>
          </a:r>
          <a:endParaRPr lang="ru-RU" sz="60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02407" y="1227070"/>
        <a:ext cx="1349410" cy="6447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139952" y="3861048"/>
            <a:ext cx="4824536" cy="2808312"/>
          </a:xfrm>
        </p:spPr>
        <p:txBody>
          <a:bodyPr>
            <a:normAutofit/>
          </a:bodyPr>
          <a:lstStyle/>
          <a:p>
            <a:endParaRPr lang="ru-RU" sz="5400" dirty="0" smtClean="0"/>
          </a:p>
          <a:p>
            <a:r>
              <a:rPr lang="ru-RU" sz="5400" dirty="0" smtClean="0"/>
              <a:t>	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РКМЧП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1000" y="836712"/>
            <a:ext cx="6495256" cy="1944216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	Развитие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критического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мышления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через чтение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письмо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61048"/>
            <a:ext cx="18288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408635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692696"/>
            <a:ext cx="7772400" cy="5662864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Критическое мышление формируется, прежде всего, в дискуссии, письменных работах и активной работе с текстами.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неразрывная связь между развитием мыслительных навыков и формированием демократического гражданского сознания.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Лёня-Сан\Desktop\21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85" y="4365103"/>
            <a:ext cx="1564219" cy="19345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1271529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7969554" cy="51016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Думать критически означает проявлять любознательность и использовать исследовательские методы: ставить перед собой вопросы, осуществлять планомерный поиск ответов.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Критическое мышление предполагает вежливый скептицизм, сомнение в общепризнанных истинах, постоянный вопрос: «А что если?...»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Критическое мышление означает выработку точки зрения по определенному вопросу и способность отстоять эту точку зрения логическими доводами.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критическое мышление?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129492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992888" cy="5544616"/>
          </a:xfrm>
        </p:spPr>
        <p:txBody>
          <a:bodyPr/>
          <a:lstStyle/>
          <a:p>
            <a:pPr algn="l"/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возникла в 80-е годы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столетия в США.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России известна с конца 90-х годов.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948264" y="332656"/>
            <a:ext cx="1655192" cy="1224136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53136"/>
            <a:ext cx="17430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58162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72074"/>
            <a:ext cx="7772400" cy="91440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Жан Пиаже (1896 – 1980гг)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5\Desktop\200px-Jean_Piag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6443856" cy="434960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572140"/>
            <a:ext cx="7772400" cy="107157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Карл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Раймунд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Поппер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(1902 – 1994гг.)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5\Desktop\468px-Karl_Popp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57166"/>
            <a:ext cx="3900488" cy="50006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143512"/>
            <a:ext cx="7772400" cy="91440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Эдвард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Гранвилл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Браун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(1862 – 1926гг)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5\Desktop\EGBrow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57166"/>
            <a:ext cx="3375470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572140"/>
            <a:ext cx="7772400" cy="91440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Лев Семенович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(1896 – 1934гг)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5\Desktop\Melekh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9323" y="234612"/>
            <a:ext cx="3727189" cy="51057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500042"/>
          <a:ext cx="7901014" cy="5856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32656"/>
            <a:ext cx="8003232" cy="6166920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решает задачи: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активизации школьников;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культуры письма: формирования навыков написания текстов различных жанров;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информационной грамотности: развития способности к самостоятельной аналитической и оценочной работе с информацией любой сложности;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социальной компетентности: формирования коммуникативных навыков и ответственности за знания.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019968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14400" y="1124744"/>
            <a:ext cx="7772400" cy="523081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Основные идеи:</a:t>
            </a:r>
          </a:p>
          <a:p>
            <a:pPr marL="68580" indent="0"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Дети от природы  любознательны, они хотят познавать мир, способны задавать серьезные вопросы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выдвигать оригинальные идеи.</a:t>
            </a:r>
          </a:p>
          <a:p>
            <a:pPr marL="6858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Роль учителя – быть вдумчивым помощником, стимулируя учащихся к неустанному познанию и помогая им сформировать навыки продуктивного мышления.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2378198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155</TotalTime>
  <Words>114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  Развитие критического  мышления через чтение  и письмо </vt:lpstr>
      <vt:lpstr> Технология возникла в 80-е годы XX столетия в США.    В России известна с конца 90-х годов.</vt:lpstr>
      <vt:lpstr>Жан Пиаже (1896 – 1980гг)</vt:lpstr>
      <vt:lpstr>Карл Раймунд Поппер (1902 – 1994гг.)</vt:lpstr>
      <vt:lpstr>Эдвард Гранвилл Браун (1862 – 1926гг)</vt:lpstr>
      <vt:lpstr>Лев Семенович Выготский (1896 – 1934гг)</vt:lpstr>
      <vt:lpstr>Слайд 7</vt:lpstr>
      <vt:lpstr>Слайд 8</vt:lpstr>
      <vt:lpstr>Слайд 9</vt:lpstr>
      <vt:lpstr>Слайд 10</vt:lpstr>
      <vt:lpstr>Что такое критическое мышление?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критического мышления через чтение и письмо </dc:title>
  <dc:creator>Лёня-Сан</dc:creator>
  <cp:lastModifiedBy>U5</cp:lastModifiedBy>
  <cp:revision>17</cp:revision>
  <dcterms:created xsi:type="dcterms:W3CDTF">2012-03-26T03:15:29Z</dcterms:created>
  <dcterms:modified xsi:type="dcterms:W3CDTF">2012-03-26T21:00:56Z</dcterms:modified>
</cp:coreProperties>
</file>