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349" r:id="rId4"/>
    <p:sldId id="289" r:id="rId5"/>
    <p:sldId id="314" r:id="rId6"/>
    <p:sldId id="327" r:id="rId7"/>
    <p:sldId id="328" r:id="rId8"/>
    <p:sldId id="335" r:id="rId9"/>
    <p:sldId id="333" r:id="rId10"/>
    <p:sldId id="329" r:id="rId11"/>
    <p:sldId id="331" r:id="rId12"/>
    <p:sldId id="33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6599-CDCC-4B31-969E-3F27AC5168E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5A21-1FD0-4752-A0E8-8260DAE07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5792-0E8B-4153-9629-DD35CA6676BD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6D6-B339-4F4F-BEEB-D1A3E9C348A8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0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B848-0E84-4CA2-BCC1-FB28EF457175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7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5F19-C4AD-41FD-89E5-375D44BFB21D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0063-1D4C-4694-9B3E-723C53AF0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2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9926-8EEC-4E34-8592-1BDB3A6D76BF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FCC5-50DA-429E-990E-09F06E5F8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5024-FA9E-4F78-9160-8A9366B86E35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D290-02A4-4F7E-9CEC-E7FBCCE0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7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680B-66C8-46EC-85AA-52E80276D3EF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3B07-E248-4E59-BF39-C01BE373D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AF41-0AFF-439D-83A1-8CA1E3434436}" type="datetime1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3C5D-956A-4F0C-94F6-53F569F21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3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A8C3-2376-4C49-8B61-4309725BA95B}" type="datetime1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F9C0-F96E-42CF-BB8C-B8D93F215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0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3A58-5707-4664-8548-8638FE14B17C}" type="datetime1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625F-F162-46BE-8C33-635D6032C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3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6B04-AE95-4807-B88C-B1B8D8B3C433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2AEB-CEDB-4226-A567-9EEF62B05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5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A3C0-43FA-4958-8BDF-DA8DD0331DEE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93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1F69-C6FF-49F0-B944-A6BBB8319B92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1868-B484-407E-A6B8-254ACD01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3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8ECD-456E-41A5-89FC-BA449B1425AF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6F91-27A9-4E68-B237-D51A8CAFA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4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59EB-1D26-44BF-B341-6EC618CEA845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3F61-5E84-4FEC-8B55-B821CA44A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5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5804-5C60-4D30-AC59-F45D74D17482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90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99C-5009-4BB0-9655-961CB042B947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22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2D1-8556-4188-875D-9E95D8AF054D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12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B967-6B93-4FF6-8FA8-BF735987D6F0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7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C8-2E08-47CC-86E1-CA2F704831AB}" type="datetime1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0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55CA-9CDA-427F-ACA7-F2101FC0DA81}" type="datetime1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7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DA44-95C3-481C-AF44-99F65B387B1E}" type="datetime1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B4F-E655-47C7-8042-0B3A99325CBD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6C80-0AA9-4986-B6E7-9FC1D8B4CD4C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76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B64F-D3FF-4DA1-A84D-08A10EC382CD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5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AFA2-9D1A-445F-A6B5-749A58FB97CE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7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68D3-AB8F-43B1-B2A3-12CB12C6723E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5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3E-131C-4354-891B-8440D3788E46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22C-83ED-4618-AF5D-3919A0E94CC3}" type="datetime1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2496-29B2-4D80-85C8-8975B0A6DBBF}" type="datetime1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2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116-1828-4F31-990F-5A3FFD913A28}" type="datetime1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AA8-E42A-4C0D-9419-9268A3755E85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84AA-1C3F-4795-861F-9C0944D6EE60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0105-B98D-4A80-8FFD-0617CC428D23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2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DEE2FA-5FE2-4693-8B39-CE8AD9CFBFEB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43825-64A9-4A75-B3F6-7316FF03E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E2D1-27E6-4341-A09C-F3E09F32EE6A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5454" y="819880"/>
            <a:ext cx="99614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Отчет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работе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объединения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/>
              </a:rPr>
              <a:t>Школьный </a:t>
            </a:r>
            <a:r>
              <a:rPr lang="ru-RU" sz="3200" b="1" dirty="0" err="1" smtClean="0">
                <a:solidFill>
                  <a:prstClr val="black"/>
                </a:solidFill>
                <a:latin typeface="Calibri" panose="020F0502020204030204"/>
              </a:rPr>
              <a:t>квадрокоптер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триместр 2021-2022 учебного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0" y="49208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творческого объединения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«Школьный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квадрокоптер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едагог дополнительного образования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prstClr val="black"/>
                </a:solidFill>
                <a:latin typeface="Calibri" panose="020F0502020204030204"/>
              </a:rPr>
              <a:t>Трунин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 Ю.Ю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8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015" y="4274672"/>
            <a:ext cx="671747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триместре ребята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научились собирать различные схемы, управлять электричеством, познакомились с языком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программирования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C++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1375" y="899409"/>
            <a:ext cx="6858001" cy="5005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0784" cy="409104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4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99694" y="2949751"/>
            <a:ext cx="83070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бъединение </a:t>
            </a:r>
          </a:p>
          <a:p>
            <a:pPr algn="ctr"/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«Школьный </a:t>
            </a:r>
            <a:r>
              <a:rPr lang="ru-RU" sz="5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квадрокоптер</a:t>
            </a:r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3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6035" b="15951"/>
          <a:stretch/>
        </p:blipFill>
        <p:spPr>
          <a:xfrm rot="10800000">
            <a:off x="100359" y="78059"/>
            <a:ext cx="3735659" cy="2849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>
          <a:xfrm rot="10800000">
            <a:off x="8017726" y="78059"/>
            <a:ext cx="4092497" cy="284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4241" y="2927863"/>
            <a:ext cx="4712631" cy="3526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36019" y="767642"/>
            <a:ext cx="4181707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Рабочее совещание 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педагогов 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«Точки роста» 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итогам 1 триместра</a:t>
            </a:r>
            <a:endParaRPr lang="ru-RU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6872" y="2927863"/>
            <a:ext cx="4712630" cy="352634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3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8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8" y="0"/>
            <a:ext cx="5773062" cy="4431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/>
          <a:stretch/>
        </p:blipFill>
        <p:spPr>
          <a:xfrm rot="10800000">
            <a:off x="6096000" y="-6002"/>
            <a:ext cx="6418938" cy="4431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8753" y="0"/>
            <a:ext cx="7486185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Изучаем платформу А</a:t>
            </a:r>
            <a:r>
              <a:rPr kumimoji="0" lang="en-US" sz="25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rduino</a:t>
            </a:r>
            <a:endParaRPr kumimoji="0" lang="ru-RU" sz="25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938" y="4653530"/>
            <a:ext cx="1219200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кружковом объединение “школьный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квадрокоптер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первый триместр мы начали с изучения платформы “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Ардуино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Платформа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комбинацию среды быстрой разработки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 и модулей для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прототипирования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 микроконтроллеров. Фактически.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это — простейший электронный конструктор для создания готовых устройств из отдельных модулей.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пользуется огромной популярностью во всем мире из-за контроллеров, модулей и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шилдов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3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00567" y="2222091"/>
            <a:ext cx="5053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не просто универсальный микроконтроллер, который можно адаптировать под любой проект. Это простейшая и доступная для изучения среда разработки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IDE, которая служит для вовлечения в программирование и робототехнику, а также для быстрой разработки проектов. В течение триместра мы работали по 20 </a:t>
            </a: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минипроектам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0"/>
            <a:ext cx="69022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98890" y="440728"/>
            <a:ext cx="4955458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ТОЧКА</a:t>
            </a:r>
            <a:endParaRPr kumimoji="0" lang="ru-RU" sz="66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3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Объект 5"/>
          <p:cNvGraphicFramePr>
            <a:graphicFrameLocks noChangeAspect="1"/>
          </p:cNvGraphicFramePr>
          <p:nvPr/>
        </p:nvGraphicFramePr>
        <p:xfrm>
          <a:off x="92075" y="92075"/>
          <a:ext cx="4746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Объект упаковщика для оболочки" showAsIcon="1" r:id="rId3" imgW="472273" imgH="532563" progId="Package">
                  <p:embed/>
                </p:oleObj>
              </mc:Choice>
              <mc:Fallback>
                <p:oleObj name="Объект упаковщика для оболочки" showAsIcon="1" r:id="rId3" imgW="472273" imgH="532563" progId="Package">
                  <p:embed/>
                  <p:pic>
                    <p:nvPicPr>
                      <p:cNvPr id="6148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075"/>
                        <a:ext cx="47466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37780"/>
          <a:stretch/>
        </p:blipFill>
        <p:spPr bwMode="auto">
          <a:xfrm>
            <a:off x="92075" y="0"/>
            <a:ext cx="6888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17235"/>
          <a:stretch/>
        </p:blipFill>
        <p:spPr bwMode="auto">
          <a:xfrm>
            <a:off x="5879690" y="92075"/>
            <a:ext cx="571254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173" y="1135370"/>
            <a:ext cx="5470765" cy="5511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6885" y="1452860"/>
            <a:ext cx="5477610" cy="4869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0444" y="324539"/>
            <a:ext cx="959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универсальный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микроконтроллер, который можно адаптировать под любой проект.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6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130" y="1305724"/>
            <a:ext cx="5299022" cy="5783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0471" y="336403"/>
            <a:ext cx="10309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Arduino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простейшая и доступная для изучения среда разработки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Arduino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IDE, которая служит для вовлечения в программирование и робототехнику, а также для быстрой разработки проектов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0969" y="1718145"/>
            <a:ext cx="5321269" cy="49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19" y="-271222"/>
            <a:ext cx="5288343" cy="5830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4075" y="70414"/>
            <a:ext cx="5276540" cy="5159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151" y="5288340"/>
            <a:ext cx="11583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Arduino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можно, например,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собрать 3D-принтер или станок 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ЧПУ,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механическую руку, робота пылесос, систему распознавания лиц и слежения за ними, трансляторы с помощью которых можно управлять силой мысли электронными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устройствами.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25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444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Котченко Е.А.</dc:creator>
  <cp:lastModifiedBy>Опытный гость</cp:lastModifiedBy>
  <cp:revision>62</cp:revision>
  <dcterms:created xsi:type="dcterms:W3CDTF">2021-11-30T02:17:23Z</dcterms:created>
  <dcterms:modified xsi:type="dcterms:W3CDTF">2021-12-21T22:01:23Z</dcterms:modified>
</cp:coreProperties>
</file>