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89" r:id="rId3"/>
    <p:sldId id="279" r:id="rId4"/>
    <p:sldId id="275" r:id="rId5"/>
    <p:sldId id="301" r:id="rId6"/>
    <p:sldId id="302" r:id="rId7"/>
    <p:sldId id="304" r:id="rId8"/>
    <p:sldId id="303" r:id="rId9"/>
    <p:sldId id="300" r:id="rId10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0" autoAdjust="0"/>
    <p:restoredTop sz="94660"/>
  </p:normalViewPr>
  <p:slideViewPr>
    <p:cSldViewPr snapToGrid="0">
      <p:cViewPr varScale="1">
        <p:scale>
          <a:sx n="87" d="100"/>
          <a:sy n="87" d="100"/>
        </p:scale>
        <p:origin x="72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46100" y="-4763"/>
            <a:ext cx="5014913" cy="6862763"/>
            <a:chOff x="2928938" y="-4763"/>
            <a:chExt cx="5014912" cy="6862763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>
                <a:gd name="T0" fmla="*/ 0 w 670"/>
                <a:gd name="T1" fmla="*/ 0 h 1753"/>
                <a:gd name="T2" fmla="*/ 670 w 670"/>
                <a:gd name="T3" fmla="*/ 1753 h 1753"/>
              </a:gdLst>
              <a:ahLst/>
              <a:cxnLst>
                <a:cxn ang="0">
                  <a:pos x="0" y="1696"/>
                </a:cxn>
                <a:cxn ang="0">
                  <a:pos x="225" y="1753"/>
                </a:cxn>
                <a:cxn ang="0">
                  <a:pos x="670" y="0"/>
                </a:cxn>
                <a:cxn ang="0">
                  <a:pos x="430" y="0"/>
                </a:cxn>
                <a:cxn ang="0">
                  <a:pos x="0" y="1696"/>
                </a:cxn>
              </a:cxnLst>
              <a:rect l="T0" t="T1" r="T2" b="T3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7"/>
            <p:cNvSpPr/>
            <p:nvPr/>
          </p:nvSpPr>
          <p:spPr bwMode="auto">
            <a:xfrm>
              <a:off x="2928938" y="-4763"/>
              <a:ext cx="1035050" cy="2673351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" name="Freeform 9"/>
            <p:cNvSpPr/>
            <p:nvPr/>
          </p:nvSpPr>
          <p:spPr bwMode="auto">
            <a:xfrm>
              <a:off x="2928938" y="2582863"/>
              <a:ext cx="2693987" cy="4275137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" name="Freeform 10"/>
            <p:cNvSpPr/>
            <p:nvPr/>
          </p:nvSpPr>
          <p:spPr bwMode="auto">
            <a:xfrm>
              <a:off x="3371851" y="2692400"/>
              <a:ext cx="3332161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9" name="Freeform 11"/>
            <p:cNvSpPr/>
            <p:nvPr/>
          </p:nvSpPr>
          <p:spPr bwMode="auto">
            <a:xfrm>
              <a:off x="3367088" y="2687638"/>
              <a:ext cx="4576762" cy="4170362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0" name="Freeform 12"/>
            <p:cNvSpPr/>
            <p:nvPr/>
          </p:nvSpPr>
          <p:spPr bwMode="auto">
            <a:xfrm>
              <a:off x="2928938" y="2578100"/>
              <a:ext cx="3584574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7AD21-BB63-4525-BA7B-A4FCBE6C1B2E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3" y="5883275"/>
            <a:ext cx="4324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838DF-0CA1-4CBF-8AA3-B61E877CBB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24997-9568-48F9-9E00-673FEA41447C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72E55-1576-4531-927A-BB386BD7F0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80D30-97D6-4BDE-B910-041A69283165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F10F5-134F-4B70-A062-717B00F6DD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7D263-06FE-442F-8E4D-7CBB9FDDD2FF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21F93-D376-42A8-BFE4-81EC35F432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A2E7-F55E-4106-9609-E1FE8267AD03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02B30-6C17-4735-BB0C-4F6C58C2F9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E9DA3-93C5-481D-AE8A-BE2B2F57AE2C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F3540-0BFC-47B3-9A77-75E7DA574C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30F58-586A-45C3-B829-7900CF998AC1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C70A-7FE2-47A2-A12E-6C4264216B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9CEF3-2254-42CD-B84B-A8420ED5124C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8D69C-25E9-4C69-A4B1-8AC156D60C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34F26-741A-45F8-AC8B-A5A932556E7D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E7F22-E70B-44C1-B438-3EAB82A93E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17526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84313" y="2667000"/>
            <a:ext cx="10018712" cy="312420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732963" y="5883275"/>
            <a:ext cx="1143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3AD7B-8DBB-4AEB-BBD2-263D67FBEC66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71750" y="5883275"/>
            <a:ext cx="70850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952163" y="5883275"/>
            <a:ext cx="5508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F919D-1925-4D82-A4E2-6CC2A8BEBF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F36C2-63D5-486D-952C-3000DA1AB47A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2163" y="5867400"/>
            <a:ext cx="5508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5B770-97C3-421D-B366-AD4AFE131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7C957-2DB8-455F-A663-CB4CABB2D313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15C20-63BC-401E-B365-429D8B24D8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C3FBB-4D1E-4C23-ABCC-10A6105A06D7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50E64-04C3-47EC-9290-953463CA33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0C5B5-7EF6-4BBC-A6EB-7A4D68B0F962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160F2-AF54-4DCC-B673-5FA521DD14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CA396-0638-457A-878E-96A6CE952457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0D556-5D3C-4D71-B0FD-88A539E4C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B5591-7B9D-4129-9E01-A157AB141236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8594F-B784-48C8-9E15-B975740029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79E9A-F453-4252-8958-FE94C596C83B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AFFB7-2F22-4324-B4D5-8A54B3259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2596F-11CB-4B73-85E7-398CCDD43153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2CF60-4D29-40C9-86D7-5609B0242F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150813" y="0"/>
            <a:ext cx="2436812" cy="6858000"/>
            <a:chOff x="1320800" y="0"/>
            <a:chExt cx="2436813" cy="6858001"/>
          </a:xfrm>
        </p:grpSpPr>
        <p:sp>
          <p:nvSpPr>
            <p:cNvPr id="1032" name="Freeform 6"/>
            <p:cNvSpPr>
              <a:spLocks/>
            </p:cNvSpPr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>
                <a:gd name="T0" fmla="*/ 0 w 707"/>
                <a:gd name="T1" fmla="*/ 0 h 3357"/>
                <a:gd name="T2" fmla="*/ 707 w 707"/>
                <a:gd name="T3" fmla="*/ 3357 h 3357"/>
              </a:gdLst>
              <a:ahLst/>
              <a:cxnLst>
                <a:cxn ang="0">
                  <a:pos x="0" y="3330"/>
                </a:cxn>
                <a:cxn ang="0">
                  <a:pos x="156" y="3357"/>
                </a:cxn>
                <a:cxn ang="0">
                  <a:pos x="707" y="0"/>
                </a:cxn>
                <a:cxn ang="0">
                  <a:pos x="547" y="0"/>
                </a:cxn>
                <a:cxn ang="0">
                  <a:pos x="0" y="3330"/>
                </a:cxn>
              </a:cxnLst>
              <a:rect l="T0" t="T1" r="T2" b="T3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1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1"/>
              <a:ext cx="1228726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7" y="5291139"/>
              <a:ext cx="1495426" cy="1566862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7" y="5286376"/>
              <a:ext cx="2130426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1"/>
              <a:ext cx="1695451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484313" y="685800"/>
            <a:ext cx="1001871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84313" y="2667000"/>
            <a:ext cx="1001871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963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7F426234-9FD2-4F30-A1C9-27D0C1A765D6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1750" y="5883275"/>
            <a:ext cx="7085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2163" y="5883275"/>
            <a:ext cx="550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F02A8E64-33CE-4093-9CAC-E24329573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5" r:id="rId3"/>
    <p:sldLayoutId id="2147483694" r:id="rId4"/>
    <p:sldLayoutId id="2147483693" r:id="rId5"/>
    <p:sldLayoutId id="2147483692" r:id="rId6"/>
    <p:sldLayoutId id="2147483691" r:id="rId7"/>
    <p:sldLayoutId id="2147483690" r:id="rId8"/>
    <p:sldLayoutId id="2147483689" r:id="rId9"/>
    <p:sldLayoutId id="2147483688" r:id="rId10"/>
    <p:sldLayoutId id="2147483687" r:id="rId11"/>
    <p:sldLayoutId id="2147483699" r:id="rId12"/>
    <p:sldLayoutId id="2147483686" r:id="rId13"/>
    <p:sldLayoutId id="2147483700" r:id="rId14"/>
    <p:sldLayoutId id="2147483685" r:id="rId15"/>
    <p:sldLayoutId id="2147483684" r:id="rId16"/>
    <p:sldLayoutId id="2147483683" r:id="rId17"/>
    <p:sldLayoutId id="2147483696" r:id="rId18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6123" y="0"/>
            <a:ext cx="7709207" cy="1721922"/>
          </a:xfrm>
        </p:spPr>
        <p:txBody>
          <a:bodyPr>
            <a:normAutofit fontScale="90000"/>
          </a:bodyPr>
          <a:lstStyle/>
          <a:p>
            <a:pPr lvl="0" algn="ctr" defTabSz="914400"/>
            <a: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</a:br>
            <a: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</a:br>
            <a: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</a:br>
            <a:r>
              <a:rPr lang="ru-RU" sz="4800" dirty="0" smtClean="0">
                <a:ln>
                  <a:noFill/>
                </a:ln>
                <a:solidFill>
                  <a:srgbClr val="000000"/>
                </a:solidFill>
              </a:rPr>
              <a:t/>
            </a:r>
            <a:br>
              <a:rPr lang="ru-RU" sz="4800" dirty="0" smtClean="0">
                <a:ln>
                  <a:noFill/>
                </a:ln>
                <a:solidFill>
                  <a:srgbClr val="000000"/>
                </a:solidFill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Государственное автономное общеобразовательное учреждение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Чукотского автономного округа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«Чукотский окружной профильный лицей»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altLang="ru-RU" sz="2200" dirty="0" smtClean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200" dirty="0" smtClean="0">
                <a:ln>
                  <a:noFill/>
                </a:ln>
                <a:latin typeface="Times New Roman" pitchFamily="18" charset="0"/>
              </a:rPr>
            </a:br>
            <a:endParaRPr lang="ru-RU" sz="2200" dirty="0" smtClean="0">
              <a:ln>
                <a:noFill/>
              </a:ln>
            </a:endParaRPr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32625" y="4552950"/>
            <a:ext cx="4519613" cy="1946275"/>
          </a:xfrm>
        </p:spPr>
        <p:txBody>
          <a:bodyPr/>
          <a:lstStyle/>
          <a:p>
            <a:endParaRPr lang="ru-RU" altLang="ru-RU" sz="2400" dirty="0" smtClean="0">
              <a:latin typeface="Times New Roman" pitchFamily="18" charset="0"/>
            </a:endParaRPr>
          </a:p>
          <a:p>
            <a:endParaRPr lang="ru-RU" sz="2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898924" y="2446317"/>
            <a:ext cx="6531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46439" y="2332918"/>
            <a:ext cx="9052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«Бессмертный полк 10«Д» класса          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flipV="1">
            <a:off x="10818564" y="5568891"/>
            <a:ext cx="116363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ru-RU" sz="20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endParaRPr lang="ru-RU" sz="2000" b="1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endParaRPr lang="ru-RU" sz="2000" b="1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endParaRPr lang="ru-RU" sz="2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/>
            <a:endParaRPr lang="ru-RU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94785" cy="24306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9167" y="1868515"/>
            <a:ext cx="8439171" cy="151128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Важенина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Роксана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4429131"/>
            <a:ext cx="12192000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-35720"/>
            <a:ext cx="2590125" cy="1540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568284" y="1936215"/>
            <a:ext cx="3549121" cy="2294262"/>
          </a:xfrm>
        </p:spPr>
        <p:txBody>
          <a:bodyPr>
            <a:noAutofit/>
          </a:bodyPr>
          <a:lstStyle/>
          <a:p>
            <a:r>
              <a:rPr lang="ru-RU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Важенин  Дмитрий Александрович</a:t>
            </a:r>
          </a:p>
          <a:p>
            <a:r>
              <a:rPr lang="ru-RU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1910-1949гг.</a:t>
            </a:r>
            <a:endParaRPr lang="ru-RU" sz="36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574295" cy="936434"/>
          </a:xfrm>
          <a:prstGeom prst="rect">
            <a:avLst/>
          </a:prstGeom>
          <a:noFill/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571" y="481988"/>
            <a:ext cx="3802082" cy="577834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940" y="5684704"/>
            <a:ext cx="6761344" cy="100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89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>
          <a:xfrm>
            <a:off x="7056806" y="1172633"/>
            <a:ext cx="4834886" cy="5133860"/>
          </a:xfrm>
        </p:spPr>
        <p:txBody>
          <a:bodyPr/>
          <a:lstStyle/>
          <a:p>
            <a:pPr indent="449580">
              <a:lnSpc>
                <a:spcPct val="150000"/>
              </a:lnSpc>
              <a:spcAft>
                <a:spcPts val="1200"/>
              </a:spcAft>
            </a:pPr>
            <a:r>
              <a:rPr lang="ru-RU" sz="3600" b="1" i="1" u="sng" dirty="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Решетников Николай Андреевич</a:t>
            </a:r>
            <a:br>
              <a:rPr lang="ru-RU" sz="3600" b="1" i="1" u="sng" dirty="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u="sng" dirty="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1909-1986гг.</a:t>
            </a:r>
            <a:r>
              <a:rPr lang="ru-RU" sz="3600" b="1" i="1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кинологом. После ВОВ служил на Дальнем Востоке, участвовал в войне с японцами.</a:t>
            </a:r>
            <a:r>
              <a:rPr lang="ru-RU" sz="2800" b="1" i="1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i="1" dirty="0" smtClean="0">
              <a:ln>
                <a:noFill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9289518" y="361345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3055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581833" cy="940918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1783" y="457200"/>
            <a:ext cx="4187831" cy="590427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049" name="Рисунок 3" descr="0_8ca42_ff4bd5bd_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222" y="5987029"/>
            <a:ext cx="5844951" cy="83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7604" y="1674564"/>
            <a:ext cx="10018712" cy="225358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Толокнова Елена Петровна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29131"/>
            <a:ext cx="12192000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815209" cy="1674564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805" y="1487278"/>
            <a:ext cx="10022693" cy="342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48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574297" cy="936435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467" y="618357"/>
            <a:ext cx="3469975" cy="534052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6422834" y="852245"/>
            <a:ext cx="504572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Гришаев Архип Филиппович</a:t>
            </a:r>
          </a:p>
          <a:p>
            <a:pPr algn="ctr"/>
            <a:r>
              <a:rPr lang="ru-RU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15.09.1909-05.04.1998</a:t>
            </a:r>
          </a:p>
          <a:p>
            <a:pPr algn="ctr"/>
            <a:endParaRPr lang="ru-RU" sz="28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на Курской дуге, под Ржевом, Волоколамском, на Брянщине.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ранен.</a:t>
            </a:r>
          </a:p>
          <a:p>
            <a:pPr algn="ctr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Орденом Отечественной войны 1 степени, Медалью за Отвагу, юбилейными медалями, Медалью за доблестный труд.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3" descr="0_8ca42_ff4bd5bd_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30" y="5487337"/>
            <a:ext cx="5784047" cy="107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60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15209" cy="1674564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29131"/>
            <a:ext cx="12192000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815209" y="2247441"/>
            <a:ext cx="73592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Жангуров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Никита 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758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72904" cy="9388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417" y="502618"/>
            <a:ext cx="3630075" cy="563595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257581" y="502618"/>
            <a:ext cx="593441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Дудниченко</a:t>
            </a:r>
            <a:r>
              <a:rPr lang="ru-RU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Алексей </a:t>
            </a:r>
            <a:r>
              <a:rPr lang="ru-RU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Михайлович 1926-1999гг.</a:t>
            </a:r>
          </a:p>
          <a:p>
            <a:pPr algn="ctr"/>
            <a:endParaRPr lang="ru-RU" sz="36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призван на войну в 1944г. Был разведчиком, проводил партизан по границе Украины и России. Закончил войну инвалидом – оторвало кисть гранатой. Был награжден Орденом Отечественной Войны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степени.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3" descr="0_8ca42_ff4bd5bd_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30" y="5667022"/>
            <a:ext cx="5784047" cy="104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61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702" y="2297624"/>
            <a:ext cx="10018712" cy="1752600"/>
          </a:xfrm>
        </p:spPr>
        <p:txBody>
          <a:bodyPr/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!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8938" y="4846312"/>
            <a:ext cx="9238010" cy="18739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8938" y="135573"/>
            <a:ext cx="9236241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1128</TotalTime>
  <Words>146</Words>
  <Application>Microsoft Office PowerPoint</Application>
  <PresentationFormat>Широкоэкранный</PresentationFormat>
  <Paragraphs>21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Corbel</vt:lpstr>
      <vt:lpstr>Times New Roman</vt:lpstr>
      <vt:lpstr>Параллакс</vt:lpstr>
      <vt:lpstr>    Государственное автономное общеобразовательное учреждение Чукотского автономного округа «Чукотский окружной профильный лицей»  </vt:lpstr>
      <vt:lpstr>Важенина Роксана</vt:lpstr>
      <vt:lpstr>Презентация PowerPoint</vt:lpstr>
      <vt:lpstr>Решетников Николай Андреевич 1909-1986гг. Служил кинологом. После ВОВ служил на Дальнем Востоке, участвовал в войне с японцами.  </vt:lpstr>
      <vt:lpstr>Толокнова Елена Петровна</vt:lpstr>
      <vt:lpstr>Презентация PowerPoint</vt:lpstr>
      <vt:lpstr>Презентация PowerPoint</vt:lpstr>
      <vt:lpstr>Презентация PowerPoint</vt:lpstr>
      <vt:lpstr>Спасибо за внимание 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образования г.Москвы Государственное общеобразовательное учреждение Школа 2075/ШО 4   Бессмертный полк нашего класса</dc:title>
  <dc:creator>Наталья Устинова</dc:creator>
  <cp:lastModifiedBy>Опытный гость</cp:lastModifiedBy>
  <cp:revision>86</cp:revision>
  <cp:lastPrinted>2019-04-23T23:02:42Z</cp:lastPrinted>
  <dcterms:created xsi:type="dcterms:W3CDTF">2016-12-17T20:32:17Z</dcterms:created>
  <dcterms:modified xsi:type="dcterms:W3CDTF">2021-04-29T08:45:55Z</dcterms:modified>
</cp:coreProperties>
</file>