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1" r:id="rId2"/>
    <p:sldId id="256" r:id="rId3"/>
    <p:sldId id="273" r:id="rId4"/>
    <p:sldId id="268" r:id="rId5"/>
    <p:sldId id="271" r:id="rId6"/>
    <p:sldId id="272" r:id="rId7"/>
    <p:sldId id="283" r:id="rId8"/>
    <p:sldId id="275" r:id="rId9"/>
    <p:sldId id="280" r:id="rId10"/>
    <p:sldId id="284" r:id="rId11"/>
    <p:sldId id="270" r:id="rId12"/>
    <p:sldId id="277" r:id="rId13"/>
    <p:sldId id="278" r:id="rId14"/>
    <p:sldId id="279" r:id="rId15"/>
    <p:sldId id="267" r:id="rId16"/>
    <p:sldId id="281" r:id="rId17"/>
    <p:sldId id="262" r:id="rId18"/>
    <p:sldId id="259" r:id="rId19"/>
    <p:sldId id="264" r:id="rId20"/>
    <p:sldId id="263" r:id="rId21"/>
    <p:sldId id="265" r:id="rId22"/>
    <p:sldId id="260" r:id="rId23"/>
    <p:sldId id="292" r:id="rId24"/>
    <p:sldId id="285" r:id="rId25"/>
    <p:sldId id="286" r:id="rId26"/>
    <p:sldId id="287" r:id="rId27"/>
    <p:sldId id="288" r:id="rId28"/>
    <p:sldId id="298" r:id="rId29"/>
    <p:sldId id="29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A792D-98C6-4EAE-ADEB-019782DDE9AD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625E8-FB97-48AC-A124-FDB7FAA04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439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05A21-1FD0-4752-A0E8-8260DAE07ED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1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FA82-A4C3-47B3-A93D-E9B720621E8E}" type="datetime1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25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7AB2-6934-4951-A560-4D84376EB5D4}" type="datetime1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0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4172-01D1-4E3C-8CEE-0E9A2C906524}" type="datetime1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7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8979-BFC6-417E-825A-82C42B1F4C6E}" type="datetime1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9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E3B3D-DA6C-49AB-AADB-31CFAE0D544C}" type="datetime1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2A556-873E-4794-A677-EAD9F91AE489}" type="datetime1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9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A9306-46AB-471B-A417-3852695B2D05}" type="datetime1">
              <a:rPr lang="ru-RU" smtClean="0"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4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A37A-350C-4207-836E-6FC31EB50321}" type="datetime1">
              <a:rPr lang="ru-RU" smtClean="0"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2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50D4F-B85A-442F-885B-E021DE20A549}" type="datetime1">
              <a:rPr lang="ru-RU" smtClean="0"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1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A1225-5CCA-4ABC-9266-5467AE1D1B9D}" type="datetime1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3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BF4B0-49D7-48B7-BA3C-630593B1B9E7}" type="datetime1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9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952C7-081E-43D6-813E-2D56CF24B41E}" type="datetime1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18039-9AC6-44D8-AECD-4F44C0047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02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65" y="-1"/>
            <a:ext cx="5817936" cy="3272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" y="557944"/>
            <a:ext cx="6349439" cy="3275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65" y="3272587"/>
            <a:ext cx="5829244" cy="35854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4436" y="50113"/>
            <a:ext cx="3793731" cy="5078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 «Путеводитель»</a:t>
            </a:r>
            <a:endParaRPr lang="ru-RU" sz="27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0734" cy="6802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734" y="0"/>
            <a:ext cx="6455310" cy="48006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85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6" y="38424"/>
            <a:ext cx="10218708" cy="68195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00347" y="38424"/>
            <a:ext cx="3691653" cy="5078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Встреча с КБ «Стрелка»</a:t>
            </a:r>
            <a:endParaRPr lang="ru-RU" sz="27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3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6919" r="2665"/>
          <a:stretch/>
        </p:blipFill>
        <p:spPr>
          <a:xfrm>
            <a:off x="1816769" y="0"/>
            <a:ext cx="895296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41756" y="434896"/>
            <a:ext cx="3590693" cy="5078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Презентация буклета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03" y="0"/>
            <a:ext cx="10276284" cy="6857999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84" y="0"/>
            <a:ext cx="5156152" cy="3851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59" y="2756388"/>
            <a:ext cx="5468816" cy="4101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7577" cy="43433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27382" y="3851031"/>
            <a:ext cx="3956754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Духовно-нравственное </a:t>
            </a:r>
          </a:p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воспитание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23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69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35246" y="0"/>
            <a:ext cx="3956754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Всероссийская акция </a:t>
            </a:r>
            <a:r>
              <a:rPr lang="en-US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#</a:t>
            </a:r>
            <a:r>
              <a:rPr lang="ru-RU" sz="25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РоссияВнашемСердце</a:t>
            </a:r>
            <a:endParaRPr lang="ru-RU" sz="25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673115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Победители Всероссийского конкурса</a:t>
            </a:r>
          </a:p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«Талантливые люди. Осень-2021»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384" y="-1"/>
            <a:ext cx="6510616" cy="5606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306"/>
            <a:ext cx="5723137" cy="42834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61532"/>
            <a:ext cx="5673115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Участники объединения вошли в состав Совета </a:t>
            </a:r>
            <a:r>
              <a:rPr lang="ru-RU" sz="2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</a:t>
            </a:r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етей </a:t>
            </a:r>
            <a:r>
              <a:rPr lang="ru-RU" sz="2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</a:t>
            </a:r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укотки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7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53" y="0"/>
            <a:ext cx="5128846" cy="38466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5474" cy="4421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79" y="3446585"/>
            <a:ext cx="5570622" cy="34114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4421606"/>
            <a:ext cx="4030580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Презентация книг </a:t>
            </a:r>
          </a:p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КБ «Стрелка»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2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893947"/>
              </p:ext>
            </p:extLst>
          </p:nvPr>
        </p:nvGraphicFramePr>
        <p:xfrm>
          <a:off x="92075" y="92075"/>
          <a:ext cx="20399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Объект упаковщика для оболочки" showAsIcon="1" r:id="rId3" imgW="2040120" imgH="550800" progId="Package">
                  <p:embed/>
                </p:oleObj>
              </mc:Choice>
              <mc:Fallback>
                <p:oleObj name="Объект упаковщика для оболочки" showAsIcon="1" r:id="rId3" imgW="2040120" imgH="550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2039938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32932" y="2949751"/>
            <a:ext cx="7840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Творческое объединение </a:t>
            </a:r>
          </a:p>
          <a:p>
            <a:pPr algn="ctr"/>
            <a:r>
              <a:rPr lang="ru-RU" sz="5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«Я-лидер»</a:t>
            </a:r>
            <a:endParaRPr lang="ru-RU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6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54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0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80828" y="0"/>
            <a:ext cx="4611172" cy="4770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Урок финансовой грамотности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9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15" y="301083"/>
            <a:ext cx="8036312" cy="6027234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8" y="231389"/>
            <a:ext cx="8530684" cy="59937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61316" y="5996226"/>
            <a:ext cx="8530684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Лекция-беседа в рамках открытия ХХХ</a:t>
            </a:r>
            <a:r>
              <a:rPr lang="en-US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Международных  рождественских образовательных чтений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6" y="200721"/>
            <a:ext cx="4490224" cy="3367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4" y="200721"/>
            <a:ext cx="3754241" cy="3367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5" t="22114" r="16667"/>
          <a:stretch/>
        </p:blipFill>
        <p:spPr>
          <a:xfrm>
            <a:off x="613316" y="3568388"/>
            <a:ext cx="4164838" cy="3300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4" y="3568387"/>
            <a:ext cx="3754241" cy="32896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78154" y="196370"/>
            <a:ext cx="339569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#</a:t>
            </a:r>
            <a:r>
              <a:rPr lang="ru-RU" sz="3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КОВОРКИНГ87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0"/>
          <a:stretch/>
        </p:blipFill>
        <p:spPr>
          <a:xfrm rot="5400000">
            <a:off x="3959198" y="1569324"/>
            <a:ext cx="5029200" cy="3391288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39164" y="0"/>
            <a:ext cx="5152836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Участие в правовой игре-</a:t>
            </a:r>
            <a:r>
              <a:rPr lang="ru-RU" sz="25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квиз</a:t>
            </a:r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«Конституция РФ»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" y="82945"/>
            <a:ext cx="5801997" cy="3866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64" y="3539825"/>
            <a:ext cx="5152836" cy="3318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64" y="861774"/>
            <a:ext cx="5152836" cy="2678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8" y="3949432"/>
            <a:ext cx="5785288" cy="2908568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05815" y="0"/>
            <a:ext cx="7486185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Вручение удостоверений  членов Общественной молодёжной палаты при Думе Чукотского АО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5" y="0"/>
            <a:ext cx="4568970" cy="6104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505" y="861775"/>
            <a:ext cx="4957011" cy="524290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4030578"/>
            <a:ext cx="7062172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Вручение удостоверений  членов Общественной молодёжной палаты при Думе Чукотского АО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72" y="973566"/>
            <a:ext cx="4704711" cy="5657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879093" cy="4030579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78014" y="302085"/>
            <a:ext cx="6213986" cy="124649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Вручение удостоверений  членов Общественной молодёжной палаты при Думе Чукотского АО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8014" cy="4483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14" y="1548580"/>
            <a:ext cx="6213986" cy="530942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9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3691" y="0"/>
            <a:ext cx="7315202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Благотворительная Акция </a:t>
            </a:r>
          </a:p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Уроки Доброты» </a:t>
            </a:r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детей противотуберкулезного диспансера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b="9704"/>
          <a:stretch/>
        </p:blipFill>
        <p:spPr>
          <a:xfrm>
            <a:off x="492370" y="25843"/>
            <a:ext cx="4358215" cy="31384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4"/>
          <a:stretch/>
        </p:blipFill>
        <p:spPr>
          <a:xfrm>
            <a:off x="4850585" y="1569661"/>
            <a:ext cx="7328308" cy="4883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3164304"/>
            <a:ext cx="4345108" cy="3289251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62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4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307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71910" y="288757"/>
            <a:ext cx="2001253" cy="216982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Буклет «Анадырь вам </a:t>
            </a:r>
          </a:p>
          <a:p>
            <a:pPr algn="ctr"/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</a:t>
            </a:r>
            <a:r>
              <a:rPr lang="ru-RU" sz="27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АнадЫрь</a:t>
            </a:r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27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73416" cy="3130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16" y="890337"/>
            <a:ext cx="5439816" cy="3369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01" y="3024554"/>
            <a:ext cx="5111261" cy="3833446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41" y="1708484"/>
            <a:ext cx="5551759" cy="4376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5316" cy="4376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14465" y="427623"/>
            <a:ext cx="4460966" cy="5078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 «</a:t>
            </a:r>
            <a:r>
              <a:rPr lang="ru-RU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атриоты </a:t>
            </a:r>
            <a:r>
              <a:rPr lang="ru-RU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</a:t>
            </a:r>
            <a:r>
              <a:rPr lang="ru-RU" sz="27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укотки»</a:t>
            </a:r>
            <a:endParaRPr lang="ru-RU" sz="27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0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5" y="0"/>
            <a:ext cx="9144000" cy="6858000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42" y="-2041666"/>
            <a:ext cx="8205315" cy="1094133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Центр образования гуманитарного и цифрового профилей «Точка роста» на базе "Чукотского окружного профильного лицея"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5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643</Words>
  <Application>Microsoft Office PowerPoint</Application>
  <PresentationFormat>Широкоэкранный</PresentationFormat>
  <Paragraphs>55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Котченко Е.А.</dc:creator>
  <cp:lastModifiedBy>admin</cp:lastModifiedBy>
  <cp:revision>40</cp:revision>
  <dcterms:created xsi:type="dcterms:W3CDTF">2021-11-30T02:17:23Z</dcterms:created>
  <dcterms:modified xsi:type="dcterms:W3CDTF">2021-12-23T02:51:00Z</dcterms:modified>
</cp:coreProperties>
</file>